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4529541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6"/>
            <a:ext cx="16557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6"/>
            <a:ext cx="485775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8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2"/>
          <p:cNvGrpSpPr/>
          <p:nvPr/>
        </p:nvGrpSpPr>
        <p:grpSpPr>
          <a:xfrm>
            <a:off x="1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9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80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787783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60648"/>
            <a:ext cx="7772400" cy="1037977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Лекция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Разделение неоднородных систем. Отстаивание и осаживание неоднородных систем.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1844824"/>
            <a:ext cx="7272808" cy="2520280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Сущность процесса отстаивания.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Отстаивание под действием гравитационных сил.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Отстаивание под действием центробежных сил.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Применяемое оборудование для отстаивания и осаждения.</a:t>
            </a:r>
          </a:p>
          <a:p>
            <a:pPr marL="457200" indent="-457200" algn="just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260648"/>
            <a:ext cx="6686550" cy="28803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Центрифуги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могут быть: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Отстойные периодического действия с ручной выгрузкой осадка;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Автоматические отстойные;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Непрерывнодействующие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отстойные горизонтальные со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шнековой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выгрузкой осадка;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Процесс в отстойной центрифуге состоит из разделения (осаждения) суспензии и отжима или уплотнения осадка.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3 - 00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3140968"/>
            <a:ext cx="5096676" cy="33843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03648" y="3789040"/>
            <a:ext cx="24962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Отстойная центрифуга: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– вал;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– барабан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– корпус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4149080"/>
            <a:ext cx="4392488" cy="2304256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Автоматическая отстойная центрифуга: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 – гидравлический цилиндр;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 – барабан;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 – нож;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 – желоб;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 – штуцер для удаления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фугата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 – труба для суспензии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3 - 0005 - копия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332656"/>
            <a:ext cx="5400600" cy="3866877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3789040"/>
            <a:ext cx="5472608" cy="2592288"/>
          </a:xfrm>
        </p:spPr>
        <p:txBody>
          <a:bodyPr>
            <a:normAutofit fontScale="90000"/>
          </a:bodyPr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Непрерывнодействующая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отстойная горизонтальная центрифуга со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шнековой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выгрузкой осадка: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 – корпус;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 – ротор;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шнековое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устройство;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 – полый вал;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 – центральная труба;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 – камера осадка;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 – патрубок для фильтрата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3 - 000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0"/>
            <a:ext cx="7258406" cy="3762884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332656"/>
            <a:ext cx="3984451" cy="2088232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Сепараторы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применяются для разделения тонкодисперсных суспензий и эмульсий: они обеспечивают эффективное отделение дрожжей от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сброженной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бражки, тонкое осветление виноматериалов, обезжиривание молока и др.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3 - 000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0"/>
            <a:ext cx="3499105" cy="6669360"/>
          </a:xfrm>
        </p:spPr>
      </p:pic>
      <p:sp>
        <p:nvSpPr>
          <p:cNvPr id="5" name="TextBox 4"/>
          <p:cNvSpPr txBox="1"/>
          <p:nvPr/>
        </p:nvSpPr>
        <p:spPr>
          <a:xfrm>
            <a:off x="4463360" y="2852936"/>
            <a:ext cx="468064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Дрожжевой сепаратор: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 – корпус;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 – внутреннее сопло;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 – привод;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 – рама;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 – сменная втулка рабочего вала;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 – регулируемая напорная труба;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 – клапан системы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безразборной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мойки;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 – пакет тарелок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Схема работы тарелок саморазгружающегося сепаратора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3 - 000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1340768"/>
            <a:ext cx="5832648" cy="4878214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476672"/>
            <a:ext cx="7560840" cy="5832648"/>
          </a:xfrm>
        </p:spPr>
        <p:txBody>
          <a:bodyPr>
            <a:noAutofit/>
          </a:bodyPr>
          <a:lstStyle/>
          <a:p>
            <a:pPr indent="4572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Разновидностью соплового сепаратора является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бактофуга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которая представляет собой герметичный высокоскоростной сопловой сепаратор, выполненный в виде осветителя и снабженный рубашкой для охлаждения, а также циклоном для деаэрации концентрата.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Преимущество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бактофуги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высокий фактор разделения (это позволяет разделять суспензии, содержащие очень мелкие частицы, такие, как бактерии), непрерывная выгрузка концентрата твёрдых частиц, не содержащего воздуха; герметичный вход технологической жидкости и выход осветленной жидкости; охлаждение во время сепарирования, наличие устройства для предотвращения утечки загрязненного воздуха.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Такие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бактофуги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применяют при очистке молока от находящихся в нём бактерий (до 99%), в фармацевтической промышленности для извлечения осажденных белков (таких, как гамма-глобулин) и различных ферментов.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4653136"/>
            <a:ext cx="6683765" cy="1800200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Схема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бактофуги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 – вход технологической жидкости через полый вал;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 – выход концентрата через сопла;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 – штуцер для выхода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деаэрированного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концентрата из циклона;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 – поток циркулирующего воздуха в циклоне;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 – штуцер для выхода осветленной жидкости из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бактофуги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3 - 000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67744" y="116632"/>
            <a:ext cx="4922800" cy="4479901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624110"/>
            <a:ext cx="7632848" cy="1280890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Гидроциклоны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применяют для осветления, обогащения суспензий, классификации твёрдых частиц по размерам 5-150 мкм, а также для очистки сточных вод после мойки пищевых агрегатов.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3 - 00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1565302"/>
            <a:ext cx="5508104" cy="452799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47664" y="3356992"/>
            <a:ext cx="344376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Гидроциклон: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 – тангенциальный штуцер;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 – патрубок;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 – перегородка;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 – цилиндрический корпус;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 – коническое днище;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 – штуцер для выхода шлама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 - 0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57436" y="620688"/>
            <a:ext cx="4086564" cy="474909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988840"/>
            <a:ext cx="5400600" cy="3020914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Сверхцентрифуга: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 – корпус;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 – ротор;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 – лопасть;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 – подпятник;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 – труба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 – отверстие для выхода осветленной жидкости;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 – шпиндель;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 – опора;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 – шкив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476672"/>
            <a:ext cx="6683765" cy="57606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Сущность процесса отстаивания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124744"/>
            <a:ext cx="7224811" cy="5112568"/>
          </a:xfrm>
        </p:spPr>
        <p:txBody>
          <a:bodyPr>
            <a:normAutofit lnSpcReduction="10000"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Отстаивание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частный случай разделения неоднородных жидких или газообразных систем в результате выделения твердых или жидких частиц под действием гравитационной силы.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Применяют отстаивание при грубом разделении суспензий, эмульсий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пылей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Этот способ разделения характеризуется низкой скоростью процесса.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Отстаивание проводят в аппаратах, называемых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отстойниками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algn="just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отстаивании должны соблюдаться следующие условия:</a:t>
            </a:r>
          </a:p>
          <a:p>
            <a:pPr marL="0" algn="just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Продолжительность пребывания разделяемого потока в аппарате должна быть равна или больше времени осаждения частиц;</a:t>
            </a:r>
          </a:p>
          <a:p>
            <a:pPr marL="0" algn="just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Линейная скорость потока должна быть меньше скорости осаждения.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476672"/>
            <a:ext cx="7043805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Отстаивание под действием гравитационных сил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3 - 00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1124744"/>
            <a:ext cx="7224714" cy="2326177"/>
          </a:xfrm>
        </p:spPr>
      </p:pic>
      <p:sp>
        <p:nvSpPr>
          <p:cNvPr id="5" name="TextBox 4"/>
          <p:cNvSpPr txBox="1"/>
          <p:nvPr/>
        </p:nvSpPr>
        <p:spPr>
          <a:xfrm>
            <a:off x="1187624" y="3380125"/>
            <a:ext cx="795637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движении суспензии в отстойнике происходит отстаивание: твердые частицы оседают на дно, образуя слой осадка.</a:t>
            </a:r>
          </a:p>
          <a:p>
            <a:pPr indent="45720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Отстойники рассчитывают на отстаивание самых мелких частиц.</a:t>
            </a:r>
          </a:p>
          <a:p>
            <a:pPr indent="45720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Продолжительность отстаивания можно сократить, если уменьшить высоту слоя жидкости (путь отстаивания). Это условие реализовано в конструкциях многоярусных отстойников в тарельчатых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сепораторах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476672"/>
            <a:ext cx="7043805" cy="57606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 Отстаивание под действием центробежных сил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9632" y="1196752"/>
            <a:ext cx="7200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Технические приёмы, используемые  для создания поля центробежных сил: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Поток жидкости или газа вращается в неподвижном аппарате. Процесс называется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циклонным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аппарат –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циклоном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Поток поступает во вращающийся аппарат и вращается вместе с ним. Процесс –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отстойное центрифугирование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аппарат –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отстойная центрифуга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сепаратор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-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Эффективность разделения в поле центробежных сил повышается с увеличением частоты вращения ротора центрифуги и уменьшением его диаметра.</a:t>
            </a:r>
          </a:p>
          <a:p>
            <a:pPr indent="-457200"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-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роцесс разделения суспензий в отстойных центрифугах складывается из стадий осаждения твёрдых частиц на стенках барабана и уплотнения осадка.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092280" cy="86409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4. Применяемое оборудование для отстаивания и осаждения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196752"/>
            <a:ext cx="7296819" cy="4570454"/>
          </a:xfrm>
        </p:spPr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Оборудование для отстаивания и осаждения по принципу действия делится на: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Гравитационные отстойники;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Отстойные центрифуги;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Гидроциклоны;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Сепараторы.</a:t>
            </a:r>
          </a:p>
          <a:p>
            <a:pPr>
              <a:buNone/>
            </a:pPr>
            <a:endParaRPr lang="ru-RU" sz="9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Отстойники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бывают:</a:t>
            </a:r>
          </a:p>
          <a:p>
            <a:pPr marL="0" algn="just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Периодические;</a:t>
            </a:r>
          </a:p>
          <a:p>
            <a:pPr marL="0" algn="just">
              <a:spcBef>
                <a:spcPts val="0"/>
              </a:spcBef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Полунепрерывного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действия;</a:t>
            </a:r>
          </a:p>
          <a:p>
            <a:pPr marL="0" algn="just">
              <a:spcBef>
                <a:spcPts val="0"/>
              </a:spcBef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Непрерывнодействующий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отстойник с гребковой мешалкой.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 - 00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260648"/>
            <a:ext cx="6328037" cy="3612361"/>
          </a:xfrm>
        </p:spPr>
      </p:pic>
      <p:sp>
        <p:nvSpPr>
          <p:cNvPr id="5" name="TextBox 4"/>
          <p:cNvSpPr txBox="1"/>
          <p:nvPr/>
        </p:nvSpPr>
        <p:spPr>
          <a:xfrm>
            <a:off x="2483768" y="4149080"/>
            <a:ext cx="56166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Отстойник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полунепрерывного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действия с наклонными перегородками: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 – корпус;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 – наклонные перегородки;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 – бункера.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 - 00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88640"/>
            <a:ext cx="6991912" cy="3098397"/>
          </a:xfrm>
        </p:spPr>
      </p:pic>
      <p:sp>
        <p:nvSpPr>
          <p:cNvPr id="5" name="TextBox 4"/>
          <p:cNvSpPr txBox="1"/>
          <p:nvPr/>
        </p:nvSpPr>
        <p:spPr>
          <a:xfrm>
            <a:off x="1691680" y="3645024"/>
            <a:ext cx="67687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Отстойник непрерывного действия с гребковой мешалкой: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 – кольцевой желоб;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 – мешалка;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 – гребок;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 – люк;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 – коническое днище;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 – цилиндрический резервуар.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3933056"/>
            <a:ext cx="4248472" cy="2736304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Многоярусный отстойник: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 – распределительное устройство;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 – трубы;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 – стакан;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 – гребковая мешалка;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 – разгрузочный конус;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 – скребок;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 – коллектор;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 – рама.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3 - 000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0"/>
            <a:ext cx="5457424" cy="383829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3933056"/>
            <a:ext cx="5256584" cy="1280890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Отстойник для непрерывного разделения эмульсий: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 – корпус;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 – левая перегородка;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 – правая перегородка.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3 - 0004 - копия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260648"/>
            <a:ext cx="5992175" cy="3252697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tf00001235</Template>
  <TotalTime>1434</TotalTime>
  <Words>342</Words>
  <Application>Microsoft Office PowerPoint</Application>
  <PresentationFormat>Экран (4:3)</PresentationFormat>
  <Paragraphs>87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Wisp</vt:lpstr>
      <vt:lpstr>Лекция 6. Разделение неоднородных систем. Отстаивание и осаживание неоднородных систем.</vt:lpstr>
      <vt:lpstr>1. Сущность процесса отстаивания</vt:lpstr>
      <vt:lpstr>2. Отстаивание под действием гравитационных сил</vt:lpstr>
      <vt:lpstr>3. Отстаивание под действием центробежных сил</vt:lpstr>
      <vt:lpstr>4. Применяемое оборудование для отстаивания и осаждения</vt:lpstr>
      <vt:lpstr>Слайд 6</vt:lpstr>
      <vt:lpstr>Слайд 7</vt:lpstr>
      <vt:lpstr>Многоярусный отстойник: 1 – распределительное устройство; 2 – трубы; 3 – стакан; 4 – гребковая мешалка; 5 – разгрузочный конус; 6 – скребок; 7 – коллектор; 8 – рама.</vt:lpstr>
      <vt:lpstr>Отстойник для непрерывного разделения эмульсий: 1 – корпус; 2 – левая перегородка; 3 – правая перегородка.</vt:lpstr>
      <vt:lpstr>Слайд 10</vt:lpstr>
      <vt:lpstr>Автоматическая отстойная центрифуга: 1 – гидравлический цилиндр; 2 – барабан; 3 – нож; 4 – желоб; 5 – штуцер для удаления фугата; 6 – труба для суспензии</vt:lpstr>
      <vt:lpstr>Непрерывнодействующая отстойная горизонтальная центрифуга со шнековой выгрузкой осадка: 1 – корпус; 2 – ротор; 3 – шнековое устройство; 4 – полый вал; 5 – центральная труба; 6 – камера осадка; 7 – патрубок для фильтрата</vt:lpstr>
      <vt:lpstr> Сепараторы применяются для разделения тонкодисперсных суспензий и эмульсий: они обеспечивают эффективное отделение дрожжей от сброженной бражки, тонкое осветление виноматериалов, обезжиривание молока и др.</vt:lpstr>
      <vt:lpstr>Схема работы тарелок саморазгружающегося сепаратора</vt:lpstr>
      <vt:lpstr>Разновидностью соплового сепаратора является бактофуга, которая представляет собой герметичный высокоскоростной сопловой сепаратор, выполненный в виде осветителя и снабженный рубашкой для охлаждения, а также циклоном для деаэрации концентрата.   Преимущество бактофуги – высокий фактор разделения (это позволяет разделять суспензии, содержащие очень мелкие частицы, такие, как бактерии), непрерывная выгрузка концентрата твёрдых частиц, не содержащего воздуха; герметичный вход технологической жидкости и выход осветленной жидкости; охлаждение во время сепарирования, наличие устройства для предотвращения утечки загрязненного воздуха.   Такие бактофуги применяют при очистке молока от находящихся в нём бактерий (до 99%), в фармацевтической промышленности для извлечения осажденных белков (таких, как гамма-глобулин) и различных ферментов. </vt:lpstr>
      <vt:lpstr>Схема бактофуги: 1 – вход технологической жидкости через полый вал; 2 – выход концентрата через сопла; 3 – штуцер для выхода деаэрированного концентрата из циклона; 4 – поток циркулирующего воздуха в циклоне; 5 – штуцер для выхода осветленной жидкости из бактофуги.</vt:lpstr>
      <vt:lpstr> Гидроциклоны применяют для осветления, обогащения суспензий, классификации твёрдых частиц по размерам 5-150 мкм, а также для очистки сточных вод после мойки пищевых агрегатов.</vt:lpstr>
      <vt:lpstr>Сверхцентрифуга: 1 – корпус; 2 – ротор; 3 – лопасть; 4 – подпятник; 5 – труба 6 – отверстие для выхода осветленной жидкости; 7 – шпиндель; 8 – опора; 9 – шкив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ВВЕДЕНИЕ. ОСНОВНЫЕ ПОЛОЖЕНИЯ И НАУЧНЫЕ ОСНОВЫ ДИСЦИПЛИНЫ ПАПП.</dc:title>
  <dc:creator>Админ</dc:creator>
  <cp:lastModifiedBy>Комп</cp:lastModifiedBy>
  <cp:revision>112</cp:revision>
  <dcterms:created xsi:type="dcterms:W3CDTF">2018-09-26T07:23:22Z</dcterms:created>
  <dcterms:modified xsi:type="dcterms:W3CDTF">2018-10-01T13:28:09Z</dcterms:modified>
</cp:coreProperties>
</file>