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4" r:id="rId7"/>
    <p:sldId id="266" r:id="rId8"/>
    <p:sldId id="267" r:id="rId9"/>
    <p:sldId id="273" r:id="rId10"/>
    <p:sldId id="268" r:id="rId11"/>
    <p:sldId id="261" r:id="rId12"/>
    <p:sldId id="269" r:id="rId13"/>
    <p:sldId id="270" r:id="rId14"/>
    <p:sldId id="271" r:id="rId15"/>
    <p:sldId id="272" r:id="rId16"/>
    <p:sldId id="26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5759E-D655-4A14-8D70-355B9746FDA5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0A17C-78BE-46F7-B848-89567DEE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Биохимические свойства микроорганизмов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2.1.Определение сероводорода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Засев исследуемой культуры на МПА или МПБ. Между стенкой пробирки и ватной пробкой закрепляют полоску фильтровальной бумаги, пропитанной солями свинца. При выделении сероводорода бумага обугливается.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biologylib.ru/books/item/f00/s00/z0000015/pic/0000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4368"/>
            <a:ext cx="8676456" cy="6683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2.2. Определение аммиака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Присутствие аммиака обнаруживается по посинению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розовой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лакмусовой бумаги (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уробактерин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флуоресцирующие бактерии)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 descr="ÐÐ°ÑÑÐ¸Ð½ÐºÐ¸ Ð¿Ð¾ Ð·Ð°Ð¿ÑÐ¾ÑÑ Ð¾Ð±Ð½Ð°ÑÑÐ¶ÐµÐ½Ð¸Ðµ Ð°Ð¼Ð¼Ð¸Ð°ÐºÐ° Ñ Ð±Ð°ÐºÑÐµÑÐ¸Ð¹"/>
          <p:cNvPicPr>
            <a:picLocks noChangeAspect="1" noChangeArrowheads="1"/>
          </p:cNvPicPr>
          <p:nvPr/>
        </p:nvPicPr>
        <p:blipFill>
          <a:blip r:embed="rId2" cstate="print"/>
          <a:srcRect l="68726"/>
          <a:stretch>
            <a:fillRect/>
          </a:stretch>
        </p:blipFill>
        <p:spPr bwMode="auto">
          <a:xfrm>
            <a:off x="3347864" y="3140968"/>
            <a:ext cx="1736651" cy="3717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2.3. Обнаружение индола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3384376"/>
          </a:xfrm>
        </p:spPr>
        <p:txBody>
          <a:bodyPr/>
          <a:lstStyle/>
          <a:p>
            <a:pPr marL="0" indent="442913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Присутствие индола определяют с помощью раствора Эрлиха-Боме. К бульонной культуре добавляют 1-2 мл эфира и 1-2 кап. раствора Эрлиха-Боме. Слой эфира окрашивается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розовый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цвет в течение 5 минут (Например у кишечной палочки).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5602" name="Picture 2" descr="ÐÐ°ÑÑÐ¸Ð½ÐºÐ¸ Ð¿Ð¾ Ð·Ð°Ð¿ÑÐ¾ÑÑ Ð¾Ð¿ÑÐµÐ´ÐµÐ»Ð¸ÑÑ Ð½Ð°Ð»Ð¸ÑÐ¸Ðµ Ð¸Ð½Ð´Ð¾Ð»Ð°"/>
          <p:cNvPicPr>
            <a:picLocks noChangeAspect="1" noChangeArrowheads="1"/>
          </p:cNvPicPr>
          <p:nvPr/>
        </p:nvPicPr>
        <p:blipFill>
          <a:blip r:embed="rId2" cstate="print"/>
          <a:srcRect r="34412"/>
          <a:stretch>
            <a:fillRect/>
          </a:stretch>
        </p:blipFill>
        <p:spPr bwMode="auto">
          <a:xfrm>
            <a:off x="6372200" y="4067175"/>
            <a:ext cx="2267744" cy="27908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4653136"/>
            <a:ext cx="56166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Стерильные бумажные диагностические полоски, размером 70х5 мм, пропитанные реактивом Ковача, для обнаружения продуцирующих индол микроорганизмов.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3. Редуцирующие свойства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539750" algn="just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Способность микроорганизмов редуцировать (обесцвечивать ) красящие вещества. Исследуют, добавляя к питательным средам растворы красок (метиленовая синь,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нейтральрот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индигокармин), на которые затем высевают исследуемые микроорганизмы. Краска обесцвечивается под действием молочнокислых стрептококков, кишечных палочек,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денитрафицирующих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бактерий.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ÐÐ°ÑÑÐ¸Ð½ÐºÐ¸ Ð¿Ð¾ Ð·Ð°Ð¿ÑÐ¾ÑÑ Ð¸ÑÑÐ»ÐµÐ´Ð¾Ð²Ð°Ð½Ð¸Ðµ Ð¼Ð¾Ð»Ð¾ÐºÐ° Ð½Ð° ÑÐµÐ´ÑÐºÑÐ°Ð·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3267075" cy="3381375"/>
          </a:xfrm>
          <a:prstGeom prst="rect">
            <a:avLst/>
          </a:prstGeom>
          <a:noFill/>
        </p:spPr>
      </p:pic>
      <p:pic>
        <p:nvPicPr>
          <p:cNvPr id="5" name="Picture 4" descr="ÐÐ°ÑÑÐ¸Ð½ÐºÐ¸ Ð¿Ð¾ Ð·Ð°Ð¿ÑÐ¾ÑÑ Ð¸ÑÑÐ»ÐµÐ´Ð¾Ð²Ð°Ð½Ð¸Ðµ Ð¼Ð¾Ð»Ð¾ÐºÐ° Ð½Ð° ÑÐµÐ´ÑÐºÑÐ°Ð·Ñ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356992"/>
            <a:ext cx="5760640" cy="33219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://bakposev-vet.ru/wp-content/uploads/2014/01/IMG_0256_antibiotics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8096250" cy="425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Под биохимическими свойствами понимают способность производить расщепление и синтез различных химических веществ при помощи своих ферментов. Каждому виду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м/о свойственны определенные ферменты, что позволяет учитывая и другие свойства и признаки дифференцировать их.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Под действием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сахаролитических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ферментов бактерий сахара расщепляются на альдегиды и кислоты. Конечными продуктами их расщепления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являются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газообразные вещества: СO</a:t>
            </a:r>
            <a:r>
              <a:rPr lang="ru-RU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 и Н</a:t>
            </a:r>
            <a:r>
              <a:rPr lang="ru-RU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1.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Сахаролитические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свойства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	Для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обнаружения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сахаролитических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ферментов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исследуемую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культуру бактерий засевают в питательные среды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Гисса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называемые также «пестрым» рядом. «Пестрый» ряд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Гисса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содержит обычно 5 пробирок: с глюкозой, лактозой,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маннитом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мальтозой и сахарозой. При некоторых исследова­ниях для более углубленного изучения биохимических свойств выделенного микроба ряд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Гисса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дополняют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дульцитом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сорбитом, ксилозой, арабинозой и некоторыми другими сахарами. Другими словами, есть «большой» и «малый» «пестрый ряд».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pPr marL="0" indent="360363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Среды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Гисса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бывают жидкими и полужидкими (с добавлением 0,2—0,5% агар-агара). В пробирки с жидкими средами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Гисса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для обнаружения газов, являющихся конечными продуктами распада сахаров, опускают «поплавок» — трубочку диаметром 0,5—0,7 см, запаянную с одного конца. «Поплавок» помещают запаянным концом кверху; при стерили­зации он полностью заполняется питательной средой. При образовании в среде газообразных продуктов они вытесняют часть жидкости, находящейся в «поплавке», вследствие чего у запаянного конца его собирается воздушный пузырек.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ages.ua.prom.st/186014492_w200_h200_pestryj_rjad_g__lja_e.co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60648"/>
            <a:ext cx="4209265" cy="3312368"/>
          </a:xfrm>
          <a:prstGeom prst="rect">
            <a:avLst/>
          </a:prstGeom>
          <a:noFill/>
        </p:spPr>
      </p:pic>
      <p:pic>
        <p:nvPicPr>
          <p:cNvPr id="1028" name="Picture 4" descr="http://intranet.tdmu.edu.ua/data/kafedra/internal/micbio/classes_stud/uk/med/biol/ptn/%D0%9C%D1%96%D0%BA%D1%80%D0%BE%D0%B1%D1%96%D0%BE%D0%BB%D0%BE%D0%B3%D1%96%D1%8F,%20%D0%B2%D1%96%D1%80%D1%83%D1%81%D0%BE%D0%BB%D0%BE%D0%B3%D1%96%D1%8F%20%D1%82%D0%B0%20%D1%96%D0%BC%D1%83%D0%BD%D0%BE%D0%BB%D0%BE%D0%B3%D1%96%D1%8F/3/%D0%9C%D0%B0%D1%82%D0%B5%D1%80.%20%E2%84%96%2005.%20%D0%9A%D1%83%D0%BB%D1%8C%D1%82%D0%B8%D0%B2%D1%83%D0%B2%D0%B0%D0%BD%D0%BD%D1%8F%20%D0%BC%D1%96%D0%BA%D1%80%D0%BE%D0%BE%D1%80%D0%B3%D0%B0%D0%BD%D1%96%D0%B7%D0%BC%D1%96%D0%B2.files/image1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3024336" cy="3587309"/>
          </a:xfrm>
          <a:prstGeom prst="rect">
            <a:avLst/>
          </a:prstGeom>
          <a:noFill/>
        </p:spPr>
      </p:pic>
      <p:pic>
        <p:nvPicPr>
          <p:cNvPr id="6" name="Picture 6" descr="http://konspekta.net/bazaimgstudall/145094766425.files/image05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5106" y="4280772"/>
            <a:ext cx="3123889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Среда Эндо – с лактозой и основным фуксином. При сбраживании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микроорганимом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лактозы образуется кислота, восстанавливается фуксин, который окрашивает колонии в красный цвет. Кишечная палочка образует красные колонии с металлическим оттенком. Стафилококк остается без изменения.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1508" name="Picture 4" descr="http://www.kz.all.biz/img/kz/catalog/432355.jpeg"/>
          <p:cNvPicPr>
            <a:picLocks noChangeAspect="1" noChangeArrowheads="1"/>
          </p:cNvPicPr>
          <p:nvPr/>
        </p:nvPicPr>
        <p:blipFill>
          <a:blip r:embed="rId2" cstate="print"/>
          <a:srcRect l="13009" r="11831"/>
          <a:stretch>
            <a:fillRect/>
          </a:stretch>
        </p:blipFill>
        <p:spPr bwMode="auto">
          <a:xfrm>
            <a:off x="7308304" y="260648"/>
            <a:ext cx="1559499" cy="1368152"/>
          </a:xfrm>
          <a:prstGeom prst="rect">
            <a:avLst/>
          </a:prstGeom>
          <a:noFill/>
        </p:spPr>
      </p:pic>
      <p:pic>
        <p:nvPicPr>
          <p:cNvPr id="21512" name="Picture 8" descr="http://intranet.tdmu.edu.ua/data/kafedra/internal/distance/classes_stud/%D0%A3%D0%BA%D1%80%D0%B0%D1%97%D0%BD%D1%81%D1%8C%D0%BA%D0%B0/1%20%D0%BA%D1%83%D1%80%D1%81/%D0%9C%D1%96%D0%BA%D1%80%D0%BE%D0%B1%D1%96%D0%BE%D0%BB%D0%BE%D0%B3%D1%96%D1%8F,%20%D0%B2%D1%96%D1%80%D1%83%D1%81%D0%BE%D0%BB%D0%BE%D0%B3%D1%96%D1%8F%20%D1%82%D0%B0%20%D1%96%D0%BC%D1%83%D0%BD%D0%BE%D0%BB%D0%BE%D0%B3%D1%96%D1%8F/06.%20%D0%9C%D1%96%D0%BA%D1%80%D0%BE%D0%B1%D1%96%D0%BE%D0%BB%D0%BE%D0%B3%D1%96%D1%87%D0%BD%D0%B0%20%D0%B4%D1%96%D0%B0%D0%B3%D0%BD%D0%BE%D1%81%D1%82%D0%B8%D0%BA%D0%B0%20%D1%96%20%D0%BF%D1%80%D0%BE%D1%84%D1%96%D0%BB%D0%B0%D0%BA%D1%82%D0%B8%D0%BA%D0%B0%20%D0%B4%D0%B8%D1%84%D1%82%D0%B5%D1%80%D1%96%D1%97%20%D1%96%20%D0%BA%D0%B0%D1%88%D0%BB%D1%8E%D0%BA%D1%83.files/image0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2016224" cy="13596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2. Протеолитические свойства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Способность микробов разлагать белковые вещества с образованием индола, сероводорода или аммиака.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Разложение белковых веществ (протеинов) выявляют посевом на питательные среды: МПЖ, молоко или свернутую сыворотку.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525344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Посев на желатину производят уколом. Пробирки с посевом оставляют при комнатной температуре на несколько дней.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Протеолиз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проявляется разложением желатины.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 росте в молоке микробы вырабатывают протеолитические ферменты, через несколько дней вызывают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пептонизацию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молока (растворение сгустка казеина и просветление).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Засева ми/о на свернутую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лошадинную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сыворотку. Вокруг колонии среда разжижается, колонии погружаются вглубь (протеолитические свойства). Конечный продукт индол, сероводород или аммиак.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ÐÐ°ÑÑÐ¸Ð½ÐºÐ¸ Ð¿Ð¾ Ð·Ð°Ð¿ÑÐ¾ÑÑ Ð¸ÑÑÐ»ÐµÐ´Ð¾Ð²Ð°Ð½Ð¸Ðµ Ð¼Ð¾Ð»Ð¾ÐºÐ° Ð½Ð° ÑÐµÐ´ÑÐºÑÐ°Ð·Ñ "/>
          <p:cNvPicPr>
            <a:picLocks noChangeAspect="1" noChangeArrowheads="1"/>
          </p:cNvPicPr>
          <p:nvPr/>
        </p:nvPicPr>
        <p:blipFill>
          <a:blip r:embed="rId2" cstate="print"/>
          <a:srcRect t="24878"/>
          <a:stretch>
            <a:fillRect/>
          </a:stretch>
        </p:blipFill>
        <p:spPr bwMode="auto">
          <a:xfrm>
            <a:off x="251520" y="404663"/>
            <a:ext cx="8640960" cy="35001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456</Words>
  <Application>Microsoft Office PowerPoint</Application>
  <PresentationFormat>Экран (4:3)</PresentationFormat>
  <Paragraphs>21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Биохимические свойства микроорганизмов</vt:lpstr>
      <vt:lpstr>Слайд 2</vt:lpstr>
      <vt:lpstr>1. Сахаролитические свойства</vt:lpstr>
      <vt:lpstr>Слайд 4</vt:lpstr>
      <vt:lpstr>Слайд 5</vt:lpstr>
      <vt:lpstr>Слайд 6</vt:lpstr>
      <vt:lpstr>2. Протеолитические свойства</vt:lpstr>
      <vt:lpstr>Слайд 8</vt:lpstr>
      <vt:lpstr>Слайд 9</vt:lpstr>
      <vt:lpstr>2.1.Определение сероводорода</vt:lpstr>
      <vt:lpstr>Слайд 11</vt:lpstr>
      <vt:lpstr>2.2. Определение аммиака</vt:lpstr>
      <vt:lpstr>2.3. Обнаружение индола</vt:lpstr>
      <vt:lpstr>3. Редуцирующие свойства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Биохимические свойства микроорганизмов</dc:title>
  <dc:creator>ЕЛЕНА-СВЕТЛАКОВА</dc:creator>
  <cp:lastModifiedBy>ЕЛЕНА-СВЕТЛАКОВА</cp:lastModifiedBy>
  <cp:revision>10</cp:revision>
  <dcterms:created xsi:type="dcterms:W3CDTF">2015-11-24T17:27:11Z</dcterms:created>
  <dcterms:modified xsi:type="dcterms:W3CDTF">2018-11-22T13:08:27Z</dcterms:modified>
</cp:coreProperties>
</file>