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7" r:id="rId1"/>
    <p:sldMasterId id="2147483699" r:id="rId2"/>
  </p:sldMasterIdLst>
  <p:notesMasterIdLst>
    <p:notesMasterId r:id="rId32"/>
  </p:notesMasterIdLst>
  <p:sldIdLst>
    <p:sldId id="366" r:id="rId3"/>
    <p:sldId id="367" r:id="rId4"/>
    <p:sldId id="332" r:id="rId5"/>
    <p:sldId id="368" r:id="rId6"/>
    <p:sldId id="370" r:id="rId7"/>
    <p:sldId id="371" r:id="rId8"/>
    <p:sldId id="372" r:id="rId9"/>
    <p:sldId id="373" r:id="rId10"/>
    <p:sldId id="374" r:id="rId11"/>
    <p:sldId id="375" r:id="rId12"/>
    <p:sldId id="376" r:id="rId13"/>
    <p:sldId id="382" r:id="rId14"/>
    <p:sldId id="381" r:id="rId15"/>
    <p:sldId id="377" r:id="rId16"/>
    <p:sldId id="384" r:id="rId17"/>
    <p:sldId id="369" r:id="rId18"/>
    <p:sldId id="393" r:id="rId19"/>
    <p:sldId id="395" r:id="rId20"/>
    <p:sldId id="394" r:id="rId21"/>
    <p:sldId id="385" r:id="rId22"/>
    <p:sldId id="386" r:id="rId23"/>
    <p:sldId id="387" r:id="rId24"/>
    <p:sldId id="388" r:id="rId25"/>
    <p:sldId id="389" r:id="rId26"/>
    <p:sldId id="390" r:id="rId27"/>
    <p:sldId id="331" r:id="rId28"/>
    <p:sldId id="283" r:id="rId29"/>
    <p:sldId id="391" r:id="rId30"/>
    <p:sldId id="392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9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6" autoAdjust="0"/>
    <p:restoredTop sz="94660"/>
  </p:normalViewPr>
  <p:slideViewPr>
    <p:cSldViewPr>
      <p:cViewPr varScale="1">
        <p:scale>
          <a:sx n="69" d="100"/>
          <a:sy n="69" d="100"/>
        </p:scale>
        <p:origin x="12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Щелчок правит 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B941E40-3B07-4725-9399-B2F85FF53E1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6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576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6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68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69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1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3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5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79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1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578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5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8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8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0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579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5799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580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0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580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4580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45804" name="Rectangle 4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5" name="Rectangle 4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5806" name="Rectangle 4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57DB68B-7AC0-4949-A614-FF6F1A9E7D6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8A0F3-D1A7-44F4-94B8-E666FBF2D8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F7A7-2053-4E50-89A6-64F34A6409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028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51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817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389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536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02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5496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6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D73CB1-B60F-4DFB-B9F3-408DB3D266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0910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31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7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716AD-5D68-4164-AB86-9DBFE302BD5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92B75-47A3-4868-AEE3-512BA6103A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4CD66-755E-49C4-9EA2-C90F324A34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D240C-4306-47DF-8D06-D43ABFA36C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8D160-978F-4121-BBE3-910CA950FA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96B1D-DA42-4BF1-9561-8B6D7A80508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D10DB-8C4A-4D79-812E-F61FBD61E2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4738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24473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4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4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5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4476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6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4477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4775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24477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477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4477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4477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4478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24478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D414A18-0C77-48EB-8765-E64C33E3F583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DC2D2-2F86-4153-B336-95AE5600FFF9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88976-EBD9-489B-8114-68C0F9BB47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451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140968"/>
            <a:ext cx="8064896" cy="17907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r>
              <a:rPr lang="en-US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макроэкономической статистики </a:t>
            </a:r>
            <a:br>
              <a:rPr lang="ru-RU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становления национального счетоводства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87836" y="929987"/>
            <a:ext cx="244186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50" b="0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Лекция 1</a:t>
            </a:r>
          </a:p>
        </p:txBody>
      </p:sp>
    </p:spTree>
    <p:extLst>
      <p:ext uri="{BB962C8B-B14F-4D97-AF65-F5344CB8AC3E}">
        <p14:creationId xmlns:p14="http://schemas.microsoft.com/office/powerpoint/2010/main" val="726376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32964" cy="6038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такие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макростатистические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были построены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советскими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статистическими государственными органами в виде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балансов народного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 за 1923–1924 гг.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 1928–30 гг.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30-х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советским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экономистом А. Первухиным в «Записке к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балансу народного хозяйства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1928–1930 гг.» впервые были сформулированы идеи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дохода в совокупности его движения в трех фазах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оборота: производстве, распределении и использовании.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в некоторой части таблиц первых БНХ уже содержались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черты и соотношения межотраслевого баланса.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Позже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Леонтьев дал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строгое математическое описание в виде уравнений,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отражающих связи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 отраслями экономики, а также между характеристиками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валового выпуска, промежуточного потребления и конечного спроса.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353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524" y="116632"/>
            <a:ext cx="8832964" cy="6633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депрессия 1929-1933 гг.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всей очевидностью показала ограниченность микроэкономического анализа и насущную необходимость развития теории конъюнктуры, изучения факторов создания национального продукта, обеспечения занятости, прогнозирования основных показателей экономического роста.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первый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выдвинулась задача комплексного макроэкономического анализа и прогнозирования, которую можно решить с помощью СНС.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 важных принципов этой системы были сформулированы еще Альфредом Маршаллом (разрабатывал модели экономического равновесия), затем Джоном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Кейнсом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(о необходимости вмешательства государства в рыночную экономику). Большой вклад внесли английские экономисты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Р.Стоун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Кларк, Дж.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Хикс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31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8329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1925 г.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Маршалл в «Принципах экономики» сформулировал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чистого национального годового дохода, которое до сих пор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лежит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расчета показателей СНС: сумма произведенных товаров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услуг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вычетом израсходованных в производстве и амортизации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средств, включая чистый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зарубежных инвестиций.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Позже англичанин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 Кларк обосновал важность разделения категорий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продукта и национального дохода и оценки этих величин 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рыночных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ценах, а не по факторной стоимости, причем с учетом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инфляционных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процессов. </a:t>
            </a:r>
          </a:p>
        </p:txBody>
      </p:sp>
    </p:spTree>
    <p:extLst>
      <p:ext uri="{BB962C8B-B14F-4D97-AF65-F5344CB8AC3E}">
        <p14:creationId xmlns:p14="http://schemas.microsoft.com/office/powerpoint/2010/main" val="1731047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524" y="116632"/>
            <a:ext cx="8832964" cy="650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ООН 1993 г. использует в качестве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 всех показателей доходов концепцию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английского экономиста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Хикса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изложенную им в работе «Стоимость и капитал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этой концепцией общий объем произведенного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 за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 период времени должен быть определен как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максимальная сумма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которую можно истратить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потребление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затрагивая при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первоначальную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капитала. Конкретизация концепции дохода Дж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Хикса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практического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в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макростатистическом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привела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созданию унифицированной системы определений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классификаций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СНС, которые разработаны и используются для расчета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важных показателей системы – ВВП, сальдо первичных доходов, располагаемого дохода, сбережения и т.п., а также определила взаимосвязи, лежащие в основе системы счетов как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макростатистической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 экономического оборота.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039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24744"/>
            <a:ext cx="8832964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 внесли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американские экономисты С.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Кузнец, М.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Джилберт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В. Леонтьев.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Василий Леонтьев создал модель «затраты – выпуск», суть ее состоит в том, что для прогнозирования развития экономики нужен системный подход, учитывающий абсолютно все отрасли экономики и все виды продуктов и услуг, только после этого выбирается наилучший вариант производства. </a:t>
            </a:r>
          </a:p>
        </p:txBody>
      </p:sp>
    </p:spTree>
    <p:extLst>
      <p:ext uri="{BB962C8B-B14F-4D97-AF65-F5344CB8AC3E}">
        <p14:creationId xmlns:p14="http://schemas.microsoft.com/office/powerpoint/2010/main" val="317925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524" y="260648"/>
            <a:ext cx="88329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организации информации, необходимой для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анализа макроэкономической системы, связаны с теорией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регулирования Дж.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обоснованы им 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«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теория занятости, процента и денег» в 1936 г.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связи с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необходимостью разработки экономической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и принятия решений 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мерах по регулированию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рыночной экономики Дж.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разработал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взаимосвязанных макроэкономических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(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общий доход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потребление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инвестиции, сбережения) и доказал,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органы государственного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управления, воздействуя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 переменные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входе системы,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добиваться изменения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желаемом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направлении других переменных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выходе этой системы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Концепция замкнутости экономического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оборота определила важнейшую практическую особенность СНС: использование бухгалтерского принципа «двойной записи».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176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106114" y="404664"/>
            <a:ext cx="86423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Основные этапы развития национального счетоводства.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16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518" y="1484784"/>
            <a:ext cx="88329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этапа зарождения СНС: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У.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Петти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осуществлена первая оценка национального дохода государства.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Кенэ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установление балансовых пропорций, разграничение направлений движения продукта и дохода, движение рассматривается с учетом требования равновесия.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Смит – концепция материального производства (виды деятельности: по производству материальных благ, т.е.  производящие (создание национального дохода) и по оказанию услуг – основа перераспределения национального дохода).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92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8329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Ж.-Б. Сей – теория факторов производства равно участвующих в производстве национального продукта и дохода.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Первухин – исследование национального дохода в совокупности движения трех фаз экономического оборота: производство, распределение, использование.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 Маршалл – современное определение чистого национального дохода.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Кларк – разделение категорий национального дохода и национального продукта, оценка этих показателей в рыночных ценах, а не в основных.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448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3296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Хикс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концепция концентрации дохода: общий объем произведенного дохода за конкретный период времени должен быть определен как максимальная сумма, которую можно истратить на потребление, не затрагивая первоначальную величину капитала.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Хиксом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создана унифицированная система показателей: ВВП, первичных доходов, располагаемого дохода.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Дж.М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 разработал систему взаимосвязанных показателей (доход, потребление, инвестиции, сбережения).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замкнутости экономического оборота определила важнейшую практическую особенность СНС: использование бухгалтерского принципа «двойной записи».</a:t>
            </a:r>
          </a:p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 Стоун – концептуальная особенность созданной СНС состоит в том, что стоимостная оценка результатов экономической деятельности осуществляется через ВДС.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293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4420" y="1484784"/>
            <a:ext cx="883296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Новый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в развитии национального счетоводства можно отнести к послевоенным годам, когда необходимость восстановления разрушенной экономики потребовала огромных централизованных государственных инвестиций и соответствующей оценки экономической деятельности в стране в целом с целью подготовки программ экономического развития и контроля за их реализацией. Первая попытка составления национальных счетов в официальной статистике США относится к 1947 г., в Великобритании и Франции – к 1946 г. </a:t>
            </a:r>
          </a:p>
        </p:txBody>
      </p:sp>
    </p:spTree>
    <p:extLst>
      <p:ext uri="{BB962C8B-B14F-4D97-AF65-F5344CB8AC3E}">
        <p14:creationId xmlns:p14="http://schemas.microsoft.com/office/powerpoint/2010/main" val="3146152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56188" y="1022414"/>
            <a:ext cx="6858000" cy="1189251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лекции: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2564904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Предпосылки возникновения национального счетоводства.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Основные этапы развития национального счетоводства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Задачи системы национальных счетов.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906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24744"/>
            <a:ext cx="88329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Официальной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датой рождения СНС считается 1953 г., когда под эгидой Организации Экономического Сотрудничества и Развития (ОЭСР) группой экспертов под руководством ученика и последователя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Ричарда Стоуна было подготовлено соответствующее исследование. Параллельно с ним близкие по направленности работы проводились по инициативе Статистического бюро ООН. Результатом совместных усилий стало появление «Упрощённой стандартной системы национальных счетов».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причиной создания единой СНС послужила международная интеграция и в особенности европейских стран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1413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24744"/>
            <a:ext cx="883296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Первая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СНС ООН была в значительной степени несовершенной, так как не учитывала особенности развития различных стран, что вызывало затруднения её внедрения в практику некоторых государств.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этим, в 1958 г.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«Упрощённая система» была преобразована в более унифицированную «Стандартную систему национального счетоводства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Концептуальная особенность созданной СНС заключалась в том, что стоимостная оценка результатов экономической деятельности начала осуществляться через валовые добавленные стоимости (ВДС) без повторных счетов и без материалоемкости.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700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92696"/>
            <a:ext cx="8832964" cy="4602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середине 1960-х гг. в мире сосуществовало несколько различных вариантов национальных счетов, что затрудняло в значительной степени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межстрановые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сопоставления.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международными организациями была осознана потребность в согласовании различных систем национальных счетов.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Европейского экономического сообщества в 1957 г. и специфичность проблем, стоявших перед его странами-участницами, побудили к разработке собственной системы национальных счетов, которая появилась в 1970 г. </a:t>
            </a:r>
          </a:p>
        </p:txBody>
      </p:sp>
    </p:spTree>
    <p:extLst>
      <p:ext uri="{BB962C8B-B14F-4D97-AF65-F5344CB8AC3E}">
        <p14:creationId xmlns:p14="http://schemas.microsoft.com/office/powerpoint/2010/main" val="188604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69054"/>
            <a:ext cx="8832964" cy="6500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руководством ученика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Дж.М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Кейнса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Р. Стоуна были разработаны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стандарт СНС ООН (1953 г.) и «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голубая книга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— второй стандарт СНС ООН (1968 г.), включающий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помимо основных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расчетов национального продукта и дохода балансовые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таблицы макроэкономических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активов и межотраслевых связей.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 мира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скорректировали национальную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статистическую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 «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голубой книги». Это потребовало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пересмотра национальных методов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классификаций и оценки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величины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показателей в смежных разделах экономической статистики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статистике предприятий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предоставляющей информацию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расчета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валового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статистике государственных финансов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исследующей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 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деятельности сектора государственного управления, платежном балансе, описывающем внешнеэкономическую деятельность и т.д.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765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908720"/>
            <a:ext cx="88329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заметный вклад в обобщение мирового опыта в организации национального учета, макроэкономических расчетов и международных сравнений был внесен при подготовке СНС-1968 года. Тогда был сделан шаг в обосновании институциональной группировки экономических единиц по секторам экономики, как концептуальной и организационно-методической основы национального счетоводства, а также в интеграции межотраслевого баланса – таблиц «затраты-выпуск».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2845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332656"/>
            <a:ext cx="883296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международных статистических исследований и сопоставлений вызвала необходимость участия в работе по совершенствованию СНС и других международных экономических организаций, таких как Международный валютный фонд, Мировой банк, ОЭСР и др. 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международных норм и оптимизация СНС, расширение круга пользователей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СНС обосновали необходимость разработки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третьей версии СНС – 93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2009 г. Статистической комиссией ООН принята обновленная версия СНС – «Система национальных счетов 2008 года» (СНС-2008). Внедрение положений СНС 2008 является одной из перспективных задач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Росстата.</a:t>
            </a:r>
          </a:p>
          <a:p>
            <a:pPr algn="just">
              <a:lnSpc>
                <a:spcPct val="150000"/>
              </a:lnSpc>
            </a:pP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8454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26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14050C-42C6-4806-94F9-96AF821E9B9B}"/>
              </a:ext>
            </a:extLst>
          </p:cNvPr>
          <p:cNvSpPr txBox="1"/>
          <p:nvPr/>
        </p:nvSpPr>
        <p:spPr>
          <a:xfrm>
            <a:off x="611560" y="260648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развития национального счетоводства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5D424D2-D8A8-45AD-9981-F80420747B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088815"/>
              </p:ext>
            </p:extLst>
          </p:nvPr>
        </p:nvGraphicFramePr>
        <p:xfrm>
          <a:off x="215516" y="773996"/>
          <a:ext cx="8712968" cy="593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76361">
                  <a:extLst>
                    <a:ext uri="{9D8B030D-6E8A-4147-A177-3AD203B41FA5}">
                      <a16:colId xmlns:a16="http://schemas.microsoft.com/office/drawing/2014/main" val="1389653554"/>
                    </a:ext>
                  </a:extLst>
                </a:gridCol>
                <a:gridCol w="6436607">
                  <a:extLst>
                    <a:ext uri="{9D8B030D-6E8A-4147-A177-3AD203B41FA5}">
                      <a16:colId xmlns:a16="http://schemas.microsoft.com/office/drawing/2014/main" val="16499935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Этапы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и основные представители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67049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Этап зарождения – XVIII век – начало XX века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Первые попытки проведения расчетов национального дохода путем применения балансового метода и построения макроэкономической модели, объясняющей действие механизма функционирования экономики в целом. Основные представители</a:t>
                      </a:r>
                      <a:r>
                        <a:rPr lang="en-US" sz="1600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В.Петти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Ж.Б.Сэй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Г.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Кинг,Ф.Кене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А.Смит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К.Маркс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А. Маршалл,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С.Кузнец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А. Боули,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Дж.Стэмп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 Кларк, </a:t>
                      </a:r>
                      <a:r>
                        <a:rPr lang="ru-RU" sz="1600" kern="12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А.Первухин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776826"/>
                  </a:ext>
                </a:extLst>
              </a:tr>
              <a:tr h="572616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Первый этап:</a:t>
                      </a:r>
                    </a:p>
                    <a:p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Вторая половина1930-х – конец 1940-х гг.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Предпринимались первые шаги по интеграции в единый блок расчетов национального</a:t>
                      </a:r>
                      <a:r>
                        <a:rPr lang="en-US" sz="16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продукта, осуществляемых различными методами, путем гармонизации соответствующих определений и классификаций.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16072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Второй этап:</a:t>
                      </a:r>
                    </a:p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конец 1940-х-первая половина1950-х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Повышение роли международных организаций (ООН, МВФ, Всемирный банк, ОЭСР) в развитии методологии и практики разработки национальных счетов. Разработка ООН</a:t>
                      </a:r>
                      <a:r>
                        <a:rPr lang="en-US" sz="1600" kern="1200" baseline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первого международного стандарта «Система национальных счетов и вспомогательных таблиц» (СНС-53)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649721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Третий этап:</a:t>
                      </a:r>
                    </a:p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конец 1950г. – начало 1980-х гг.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и публикация ООН второй версии СНС – 68 «Голубая книга», являющейся</a:t>
                      </a:r>
                      <a:r>
                        <a:rPr lang="en-US" sz="1600" baseline="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первым документом, документом, детально описывающим методологию построения национальных счетов. Разработка и принятие «Европейской системы счетов - 79».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029797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Четвертый этап:</a:t>
                      </a:r>
                    </a:p>
                    <a:p>
                      <a:r>
                        <a:rPr lang="ru-RU" sz="1600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1982 г. до настоящего времени</a:t>
                      </a:r>
                      <a:endParaRPr lang="ru-RU" sz="16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международных норм и оптимизация СНС, расширение круга пользователей СНС. Разработка и принятие третьей версии СНС – 93. Ее обновление в 2008 г. в виде СНС-2008 года.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6689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1204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251520" y="116632"/>
            <a:ext cx="8642350" cy="6650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Национальные методики могут различаться в деталях, однако должны быть полностью сопоставимы с точки зрения: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базовых принципов;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 учета;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методики оценки.</a:t>
            </a:r>
          </a:p>
          <a:p>
            <a:pPr algn="just">
              <a:lnSpc>
                <a:spcPct val="13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Помимо международной сопоставимости существует еще проблема внутренней методологической сопоставимости. СНС тесно связана с другими макроэкономическими моделями, такими как: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платежный баланс; 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бюджет;</a:t>
            </a: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 модели, на практике генерируемые Центральным банком. </a:t>
            </a:r>
          </a:p>
          <a:p>
            <a:pPr algn="just">
              <a:lnSpc>
                <a:spcPct val="13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Категории, используемые в этих моделях, должны быть методологически однородными.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27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160470" y="470648"/>
            <a:ext cx="8642350" cy="537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современная система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 счетов (СНС) – это система взаимосвязанных статистических показателей и классификаций, представленная в виде определенного набора счетов и таблиц, характеризующих результаты макроэкономической деятельности.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Суть СНС сводится к формированию обобщающих показателей развития экономики на различных стадиях процесса воспроизводства и взаимной увязке этих показателей между собой. Каждой стадии воспроизводства (стадии производства, первичного распределения доходов, вторичного распределения доходов, использования на конечное потребление и накопление и др.) соответствует специальный счет или группа счетов. 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28</a:t>
            </a:fld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67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ChangeArrowheads="1"/>
          </p:cNvSpPr>
          <p:nvPr/>
        </p:nvSpPr>
        <p:spPr bwMode="auto">
          <a:xfrm>
            <a:off x="0" y="315753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solidFill>
                <a:srgbClr val="002060"/>
              </a:solidFill>
            </a:endParaRPr>
          </a:p>
        </p:txBody>
      </p:sp>
      <p:sp>
        <p:nvSpPr>
          <p:cNvPr id="220163" name="Text Box 3"/>
          <p:cNvSpPr txBox="1">
            <a:spLocks noChangeArrowheads="1"/>
          </p:cNvSpPr>
          <p:nvPr/>
        </p:nvSpPr>
        <p:spPr bwMode="auto">
          <a:xfrm>
            <a:off x="106114" y="1151243"/>
            <a:ext cx="8642350" cy="277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 счетов позволяет решать следующие основные задачи: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исчисление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обобщающих статистических показателей, характеризующих результаты экономической деятельности;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динамики макроэкономических показателей;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30000"/>
              </a:lnSpc>
              <a:buFont typeface="Wingdings" panose="05000000000000000000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макроэкономических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пропорций</a:t>
            </a:r>
            <a:r>
              <a:rPr lang="ru-RU" sz="2400" b="1" dirty="0">
                <a:solidFill>
                  <a:srgbClr val="002060"/>
                </a:solidFill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29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06114" y="260648"/>
            <a:ext cx="86423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2700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Задачи системы национальных счетов.</a:t>
            </a:r>
            <a:endParaRPr lang="ru-RU" sz="2700" dirty="0">
              <a:solidFill>
                <a:srgbClr val="C0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931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uiExpand="1" build="p"/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250825" y="397517"/>
            <a:ext cx="8642350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Рекомендуемая литература: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3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E21C8B3-2866-4E1D-AF84-158B896E016F}"/>
              </a:ext>
            </a:extLst>
          </p:cNvPr>
          <p:cNvSpPr/>
          <p:nvPr/>
        </p:nvSpPr>
        <p:spPr>
          <a:xfrm>
            <a:off x="467544" y="977093"/>
            <a:ext cx="8280920" cy="5547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200000"/>
              </a:lnSpc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Основная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литература:</a:t>
            </a:r>
          </a:p>
          <a:p>
            <a:pPr lvl="0" algn="just">
              <a:lnSpc>
                <a:spcPct val="200000"/>
              </a:lnSpc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1. Васильева А.В. Макроэкономическая статистика и национальное счетоводство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– М.,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2015.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 Образцова О.И., Копейкина О.В. Система национальных счетов. – М.: Изд. Дом ГУ ВШЭ, 2008.</a:t>
            </a:r>
          </a:p>
          <a:p>
            <a:pPr marL="0" marR="0" lvl="0" indent="0" algn="just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3. Иванов Ю.Н., Казаринова С.Е., Карасева Л.А. Основы национального счетоводства. – М.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ИНФРА-М, 2005. </a:t>
            </a:r>
          </a:p>
          <a:p>
            <a:pPr lvl="0" algn="ctr">
              <a:lnSpc>
                <a:spcPct val="200000"/>
              </a:lnSpc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Дополнительная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литература:</a:t>
            </a:r>
          </a:p>
          <a:p>
            <a:pPr lvl="0" algn="just">
              <a:lnSpc>
                <a:spcPct val="200000"/>
              </a:lnSpc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Стиглиц Д., Сен А.,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Фитусси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Ж.-П. Неверно оценивая нашу жизнь: Почему ВВП не имеет смысла. М. : Изд-во Института Гайдара, 2016.</a:t>
            </a:r>
          </a:p>
        </p:txBody>
      </p:sp>
    </p:spTree>
    <p:extLst>
      <p:ext uri="{BB962C8B-B14F-4D97-AF65-F5344CB8AC3E}">
        <p14:creationId xmlns:p14="http://schemas.microsoft.com/office/powerpoint/2010/main" val="419060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106114" y="260648"/>
            <a:ext cx="86423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1800"/>
              </a:spcBef>
            </a:pPr>
            <a:r>
              <a:rPr lang="ru-RU" sz="2700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Предпосылки возникновения национального счетоводства.</a:t>
            </a:r>
          </a:p>
        </p:txBody>
      </p:sp>
      <p:sp>
        <p:nvSpPr>
          <p:cNvPr id="4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748464" y="6525022"/>
            <a:ext cx="395288" cy="360362"/>
          </a:xfrm>
        </p:spPr>
        <p:txBody>
          <a:bodyPr/>
          <a:lstStyle/>
          <a:p>
            <a:pPr>
              <a:defRPr/>
            </a:pPr>
            <a:fld id="{FC2D168A-1A35-41E7-A0D3-ACB53E87430E}" type="slidenum">
              <a:rPr lang="ru-RU" sz="1800" b="1">
                <a:solidFill>
                  <a:srgbClr val="002060"/>
                </a:solidFill>
              </a:rPr>
              <a:pPr>
                <a:defRPr/>
              </a:pPr>
              <a:t>4</a:t>
            </a:fld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845AE705-4F69-492E-8CC2-0C82BF214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87511"/>
            <a:ext cx="8642350" cy="561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национальных счетов (СНС) представляет собой набор взаимоувязанных счетов и статистических таблиц, показатели которых основаны на единых международных признанных определениях, классификациях и правилах оценки и составляют в совокупности развернутую макроэкономическую статистическую модель. </a:t>
            </a:r>
          </a:p>
          <a:p>
            <a:pPr algn="just">
              <a:lnSpc>
                <a:spcPct val="150000"/>
              </a:lnSpc>
            </a:pP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модель позволяет представить важнейшие макроэкономические показатели в форме, наиболее удобной для целей экономического анализа и принятия решений в области экономики и экономической политики.</a:t>
            </a:r>
          </a:p>
        </p:txBody>
      </p:sp>
    </p:spTree>
    <p:extLst>
      <p:ext uri="{BB962C8B-B14F-4D97-AF65-F5344CB8AC3E}">
        <p14:creationId xmlns:p14="http://schemas.microsoft.com/office/powerpoint/2010/main" val="750401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3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 uiExpand="1" build="p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2736"/>
            <a:ext cx="875114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в системе макроэкономических показателей была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обоснована английским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экономистом Уильямом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Петти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впервые в мире осуществил оценку национального дохода своей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страны, чем положил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длительной истории статистики национального дохода, которая затем трансформировалась в СНС. </a:t>
            </a:r>
            <a:endParaRPr lang="ru-RU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Первую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макроэкономическую модель национальной экономики создал француз Франсуа Кэне, глава школы физиократов. </a:t>
            </a:r>
          </a:p>
        </p:txBody>
      </p:sp>
    </p:spTree>
    <p:extLst>
      <p:ext uri="{BB962C8B-B14F-4D97-AF65-F5344CB8AC3E}">
        <p14:creationId xmlns:p14="http://schemas.microsoft.com/office/powerpoint/2010/main" val="1607523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14818"/>
            <a:ext cx="8928992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Франсуа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Кенэ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(1694-1774 гг.) является основоположником метода национального счетоводства. В его работе «Экономическая таблица» (1758 г.) представлен макроэкономический баланс, в котором осуществлена попытка анализа общественного воспроизводства с позиций установления балансовых пропорций между натуральными (вещественными) и стоимостными элементами общественного продукта, а совокупность взаимосвязей рассмотрена как единая система со строгими качественными связями между классами. Ф.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Кенэ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разграничивал направления движения продукта и дохода, а само их движение рассматривал с учётом требования равновесия потоков для каждого класса. </a:t>
            </a:r>
          </a:p>
        </p:txBody>
      </p:sp>
    </p:spTree>
    <p:extLst>
      <p:ext uri="{BB962C8B-B14F-4D97-AF65-F5344CB8AC3E}">
        <p14:creationId xmlns:p14="http://schemas.microsoft.com/office/powerpoint/2010/main" val="116738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92696"/>
            <a:ext cx="8832964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К. Маркса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«Экономическая таблица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Ф. </a:t>
            </a:r>
            <a:r>
              <a:rPr lang="ru-RU" sz="2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Кенэ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«… была в высшей степени гениальной идеей, бесспорно самой гениальной из всех, какие только выдвинула до сего времени политическая экономия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основе СНС лежит теория факторов производства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Ж.-Б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Сэя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рассматривающая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труд, землю, капитал и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предпринимательскую деятельность в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факторов, равно участвующих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производстве национального продукта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дохода и, следовательно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равно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право на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твующее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687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2736"/>
            <a:ext cx="8832964" cy="3586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второй половине XIX века в связи с изучением процессов накопления капитала, производства и распределения совокупного общественного продукта над проблемой национального счетоводства начал работать Карл Маркс, который показал в виде схем воспроизводство совокупного общественного продукта.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сводные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экономические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по-прежнему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исчислялись вне системы хозяйственных взаимозависимостей. 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1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052736"/>
            <a:ext cx="88329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Смит сформулировал концепцию материального производства,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етствии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которой все виды деятельности по производству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материальных благ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рассматривать как производящие, т.е.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участвующие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национального дохода, в отличие от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деятельности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оказанию услуг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является лишь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его перераспределения.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 концепция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явилась теоретической основой для использовавшейся 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советской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статистике макромодели хозяйства — балансе народного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хозяйства.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383162"/>
      </p:ext>
    </p:extLst>
  </p:cSld>
  <p:clrMapOvr>
    <a:masterClrMapping/>
  </p:clrMapOvr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2428</TotalTime>
  <Words>2392</Words>
  <Application>Microsoft Office PowerPoint</Application>
  <PresentationFormat>Экран (4:3)</PresentationFormat>
  <Paragraphs>96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Лучи</vt:lpstr>
      <vt:lpstr>Тема Office</vt:lpstr>
      <vt:lpstr> История развития макроэкономической статистики  и становления национального счетоводства</vt:lpstr>
      <vt:lpstr>План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СтГАУ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Алексей</cp:lastModifiedBy>
  <cp:revision>177</cp:revision>
  <dcterms:created xsi:type="dcterms:W3CDTF">2004-02-20T08:27:47Z</dcterms:created>
  <dcterms:modified xsi:type="dcterms:W3CDTF">2020-04-14T16:18:03Z</dcterms:modified>
</cp:coreProperties>
</file>