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8" r:id="rId19"/>
    <p:sldId id="273" r:id="rId20"/>
    <p:sldId id="274" r:id="rId21"/>
    <p:sldId id="283" r:id="rId22"/>
    <p:sldId id="284" r:id="rId23"/>
    <p:sldId id="285" r:id="rId24"/>
    <p:sldId id="275" r:id="rId25"/>
    <p:sldId id="276" r:id="rId26"/>
    <p:sldId id="277" r:id="rId27"/>
    <p:sldId id="278" r:id="rId28"/>
    <p:sldId id="279" r:id="rId29"/>
    <p:sldId id="289" r:id="rId30"/>
    <p:sldId id="290" r:id="rId31"/>
    <p:sldId id="291" r:id="rId32"/>
    <p:sldId id="280" r:id="rId33"/>
    <p:sldId id="281" r:id="rId34"/>
    <p:sldId id="282" r:id="rId35"/>
    <p:sldId id="286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C68D5A-4B3B-47E6-8E48-AC13557F3B78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E0E315-E403-4C8F-B9D3-2E1DC0602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Лабораторная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работа 4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429132"/>
            <a:ext cx="6172216" cy="19457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ФИТОСАНИТАРНЫЙ МОНИТОРИНГ АГРОБИОЦЕНОЗОВ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8186766" cy="5768997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Непаразитные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сорняки — наиболее обширная по флористическому составу и количественному обилию группа растений, имеющих негативное значение для сельскохозяйственного производства. Это обычные автотрофы.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преобладающему способу размножения и продолжительности жизни их подразделяют на два подтипа: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малолетние и многолетние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подтипу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малолетние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относят сорняки, которые размножаются только семенами, продолжительность жизни их не более двух лет, и они полностью отмирают после плодоношения. Исходя из продолжительности жизни выделяют следующие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биогруппы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этих сорняков: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эфемеры, яровые ранние, яровые поздние, зимующие, озимые и двулетние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Сорняки этих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биогрупп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плодоносят один раз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монокарпики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 имеют одногодичный цикл развития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моноциклики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кроме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дициклики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подтипу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многолетние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относят растения, вегетирующие в течение нескольких лет и почти ежегодно плодоносящие (полициклические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поликарпики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зависимости от способности к семенному и вегетативному размножению выделяют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биогруппы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стержнекорневые,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мочковатокорневые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ползучие, луковичные, клубневые, корневищные и корнеотпрысковые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8186766" cy="5554683"/>
          </a:xfrm>
        </p:spPr>
        <p:txBody>
          <a:bodyPr>
            <a:normAutofit fontScale="925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Рассмотренная группировка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сорных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по их биологическим признакам, так и на основе учета их экологических предпочтений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агрофитоценозах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получила название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агробиологической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в земледелии приведенной классификации имеет два важнейших аспекта. Первый, научный, заключается в том, что в одну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биогруппу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объединяют только те виды, которые по биологическим признакам сходны между собой и с видом засоряемой ими культуры. Второй, производственный, аспект базируется на том, что для борьбы с сорняками одной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биогруппы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сходных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биогрупп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можно с успехом использовать единую систему испытанных и экономически оправданных мероприятий, не требующую дополнительных затрат.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Вредители сельскохозяйственных растений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2.1 Вредоносность, основы классификации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вредителей растений экономическое значение имеют нематоды, клещи, насекомые, брюхоногие моллюски (голые слизни и улитки) и грызуны.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Наиболее обширную и значимую группу вредоносных животных представляют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насекомые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Негативным аспектом является значение их как вредителей сельскохозяйственных растений, а также вредителей леса. При всем разнообразии типов питания большинство насекомых относятся к растительноядным. Вредителями становятся насекомые, предварительно питавшиеся на диких предках и родичах культурных растений, способные перейти на них 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сумевшие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приспособиться к условиям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агроценозов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Они становятся серьезными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трудноустранимыми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конкурентами человека за продукцию растениеводства.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проведения мониторинга агробиоценозов, а также мер борьбы с вредителями важно знать их основные черты строения и уметь правильно диагностировать.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8258204" cy="5411807"/>
          </a:xfrm>
        </p:spPr>
        <p:txBody>
          <a:bodyPr>
            <a:normAutofit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насекомых существует два основных типа развития, в соответствии с которыми их подразделяют на два крупных отдела.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Развитие с неполным превращением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(отряды Прямокрылые, Равнокрылые,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Полужесткокрылые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Бахромчатокрылые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Стрекозы)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гемиметаморфоз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проходит в три стадии: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яйцо — личинка — имаго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сопровождаясь резкими изменениями. Личинки по строению подобны взрослым насекомым и превращаются в них сразу после окончания развития и последней линьки.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полное превращие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3064" y="571480"/>
            <a:ext cx="8675215" cy="555468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186766" cy="5626121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Развитие с полным превращением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(отряды Жесткокрылые, Сетчатокрылые, Чешуекрылые, Перепончатокрылые, Двукрылые)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голометаморфоз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проходит в четыре стадии: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яйцо — личинка — куколка — имаго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Личинки резко отличаются от имаго, поэтому, окончив развитие, они превращаются в покоящуюся стадию куколки, в которой происходит преобразование организации тела от личиночной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имагинальной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ное превращ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605631"/>
            <a:ext cx="8143932" cy="5486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186766" cy="6000792"/>
          </a:xfrm>
        </p:spPr>
        <p:txBody>
          <a:bodyPr>
            <a:no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Жизненным циклом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насекомого называется повторяющаяся временная последовательность процессов развития и размножения. Главной мерой жизненного цикла является поколение или генерация — период полного развития от яйца до взрослого половозрелого насекомого. В зависимости от времени развития генерации выделяют три группы насекомых с разными типами жизненных циклов.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Моновольтинными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насекомыми называют тех, у которых в год независимо от внешних условий развивается строго одно поколение,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Моновольтинные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виды часто встречаются среди прямокрылых, клопов, жуков.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7496204" cy="5973910"/>
          </a:xfrm>
        </p:spPr>
        <p:txBody>
          <a:bodyPr>
            <a:normAutofit fontScale="85000" lnSpcReduction="1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Поливольтинные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насекомые способны развиваться в нескольких поколениях за год. Количество поколений определяется биологическими особенностями вида и погодно-климатическими условиями. Для каждого вида характерно определенное, но варьирующее число генераций. Третью группу образуют насекомые с многолетней генерацией, развитие которых занимает более одного года. К ним относятся некоторые жуки, цикады, стрекозы.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Диапауза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состояние глубокого физиологического покоя, является важнейшим приспособлением насекомых к перенесению неблагоприятных условий и служит регулятором жизненного цикла, способствуя развитию определенных стадий в оптимальные для них периоды. В отличие от неглубокого, легко обратимого покоя, например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оцепенения, диапауза требует специальной физиологической подготовки и проходит под гормональным контролем. Большинство насекомых проходят диапаузу в почве, некоторые — на растениях или внутри них.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2.2 Систематика насекомых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(самостоятельно, написать отряды насекомых, которые помните)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Вредители важнейших полевых сельскохозяйственных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культур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теме бакалаврской работы – описать 2-3 насекомых – домашнее задание)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329642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1.Сорные растения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1.1. Вредоносность, экономические пороги вредоносности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1.2.Классификация сорных растений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2.Вредители сельскохозяйственных растений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2.1.Вредоносность, основы классификации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2.2. Систематика насекомых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2.3. Вредители важнейших полевых сельскохозяйственных культур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Болезни сельскохозяйственных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3.1. Вредоносность, классификация болезней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3.2. Фитопатогенные грибы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3.3. Систематика фитопатогенных грибов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3.4. Заболевания важнейших полевых сельскохозяйственных культур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повреждения насекомыми</a:t>
            </a:r>
            <a:endParaRPr lang="ru-RU" dirty="0"/>
          </a:p>
        </p:txBody>
      </p:sp>
      <p:pic>
        <p:nvPicPr>
          <p:cNvPr id="6" name="Содержимое 5" descr="повр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343881"/>
            <a:ext cx="7467600" cy="33862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вредители зерновых культур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рипс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9935" r="48895"/>
          <a:stretch>
            <a:fillRect/>
          </a:stretch>
        </p:blipFill>
        <p:spPr>
          <a:xfrm>
            <a:off x="214282" y="1071546"/>
            <a:ext cx="2857520" cy="3357585"/>
          </a:xfrm>
        </p:spPr>
      </p:pic>
      <p:sp>
        <p:nvSpPr>
          <p:cNvPr id="5" name="TextBox 4"/>
          <p:cNvSpPr txBox="1"/>
          <p:nvPr/>
        </p:nvSpPr>
        <p:spPr>
          <a:xfrm>
            <a:off x="785786" y="450057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Пшеничный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трипс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822704" cy="286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86446" y="450057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 вредная черепашка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286257"/>
            <a:ext cx="36690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72198" y="62865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Пьявица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вредители кукурузы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3"/>
            <a:ext cx="4000528" cy="358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514351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Гусеница хлопковой совки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00174"/>
            <a:ext cx="428628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57818" y="528638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Огневка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вредители подсолнечника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тылек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2674763" cy="2104521"/>
          </a:xfrm>
        </p:spPr>
      </p:pic>
      <p:sp>
        <p:nvSpPr>
          <p:cNvPr id="5" name="TextBox 4"/>
          <p:cNvSpPr txBox="1"/>
          <p:nvPr/>
        </p:nvSpPr>
        <p:spPr>
          <a:xfrm>
            <a:off x="214282" y="385762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Гусеница лугового мотылька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736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57554" y="41433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Луговой мотылек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60007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Совка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429132"/>
            <a:ext cx="5484794" cy="229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Болезни сельскохозяйственных растений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58204" cy="4697427"/>
          </a:xfrm>
        </p:spPr>
        <p:txBody>
          <a:bodyPr>
            <a:normAutofit fontScale="4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3.1. Вредоносность, классификация болезней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 причинам, их вызывающим, заболевания растений принято делить на две группы: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инфекционные и неинфекционные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Неинфекционные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непаразитарные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заболевания являются результатом воздействия неблагоприятных условий окружающей среды. Эти болезни не передаются от растения к растению, имеют массовый характер проявления в период действия повреждающего фактора, но их можно приостановить, исключив повреждающее действие такого фактора. Они вредоносны сами по себе, вызывая массовую гибель, снижение продуктивности растений, их качество, а также ослабляя растения, предрасполагают их к поражению инфекционными заболеваниями. Поэтому неинфекционные болезни часто являются первопричиной 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сопряженных болезней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Разные виды и даже сорта культурных растений обладают неодинаковой чувствительностью к неинфекционным болезням. Поэтому выделяют общие для большинства растений признаки поражения неинфекционными заболеваниями, а также характерные только для конкретных чувствительных культур. Неинфекционные болезни не так многочисленны и разнообразны, как инфекционные, но встречаются гораздо чаще, да и бороться с ними в большинстве случаев гораздо труднее.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00042"/>
            <a:ext cx="8329642" cy="5626121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важнейшим повреждающим абиотическим факторам относятся избыток и недостаток воды в почве и воздухе; температура почвы и воздуха; гранулометрический состав и кислотность почвы; ее загрязненность и обеспеченность элементами питания (макроэлементами N, Р, К и микроэлементами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др.); повреждающие атмосферные явления (ливни, молнии, град, ураган). Болезни, связанные с применением пестицидов, получили название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ятрогенные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Эти факторы вызывают такие широко распространенные и вредоносные последствия, как удушение клубней картофеля,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вымокание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вымерзание озимых зерновых,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подмерзание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древесины плодовых деревьев, гибель цветков и плодов от весенних заморозков, снижение урожайности культур при недостатке или несбалансированности элементов питания и множество других. Наиболее часто сказывается отрицательное влияние комплекса абиотических факторов (ложный рак картофеля,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ферментативно-микозное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стекание зерна, точечный некроз капусты и др.), хотя лимитирующее воздействие на урожай и его качество может оказывать единичный фактор (чаще температура, количество влаги). Диагностика неинфекционных болезней достаточно сложная и трудоемкая, часто определяется уровнем квалификации работника и базируется в основном на агрохимических методах исследований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экспресс-анализах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специальном оборудовании.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00042"/>
            <a:ext cx="8329642" cy="5626121"/>
          </a:xfrm>
        </p:spPr>
        <p:txBody>
          <a:bodyPr>
            <a:normAutofit fontScale="8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Инфекционные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паразитарные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болезни вызваны патогенными микроорганизмами. Возбудителями,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патогенами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болезней могут быть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грибы, бактерии, вирусы,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вироиды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фитоплазмы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актиномицеты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признак инфекционных болезней 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заразность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т.е.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способность передаваться от растения к растению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Фитопатогенные организмы м:ожно разделить по степени паразитизма на облигатные, или обязательные, и факультативные, или переходные формы паразитов.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Облигатные паразиты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питаются только за счет живых клеток растений. Среди них встречаются грибы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псевдогрибы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различных систематических групп, вирусы. Изменение условий внешней среды, как правило, влияет только на сроки появления и интенсивность заболевания. Использование устойчивых сортов и гибридов является радикальным способом борьбы с облигатными паразитами. Однако для эффективной защиты следует сочетать использование устойчивых сортов, средств защиты растений, подавляющих процессы накопления и распространения возбудителей заболеваний в период вегетации, и агротехнических приемов, направленных на сокращение количества инфекционного начала.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 fontScale="925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Факультативные паразиты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способны развиваться внутри или на поверхности живых организмов, питаясь органическим веществом мертвых клеток, а также вести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сапротрофный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образ жизни. Большинство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фитопатогенов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относятся к этой группе, среди них возбудители корневых гнилей, трахеомикозов, серой и белой гнили. Борьба с факультативными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патогенами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основана главным образом на создании неблагоприятных условий среды для их роста и развития и, наоборот, на формировании оптимальных условий для растений. В таких условиях и при отсутствии травмирующих факторов вероятность заболевания растений этими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патогенами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невелика. Но в экстремальных условиях эти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патогены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способны в короткий срок нанести существенный вред,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выражается в быстрой гибели множества растений.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8258204" cy="5554683"/>
          </a:xfrm>
        </p:spPr>
        <p:txBody>
          <a:bodyPr>
            <a:normAutofit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Факультативные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сапротрофы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являются небольшой промежуточной группой, которые чаще питаются органическим веществом живых клеток, быстро приводя их к гибели.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патоген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приспособился паразитировать на определенных видах, сортах и в наиболее подходящие для него фазы развития растений. Некоторые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патогены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своего существования выбирают конкретные растительные органы и ткани.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Принято выделять несколько типов специализации.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52"/>
            <a:ext cx="8286808" cy="6331100"/>
          </a:xfrm>
        </p:spPr>
        <p:txBody>
          <a:bodyPr>
            <a:normAutofit/>
          </a:bodyPr>
          <a:lstStyle/>
          <a:p>
            <a:pPr marL="0" indent="324000">
              <a:spcBef>
                <a:spcPts val="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Филогенетическая специализация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проявляется в приспособленности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питанию на растениях определенного семейства, рода, вида и даже сорта.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Широкоспециализированные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или полифаги, паразитируют на растениях разных семейств или внутри одного семейства на разных родах. Так, возбудитель серой гнили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Botrytiscinerea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поражает землянику, огурец, капусту, морковь, фасоль и многие другие культуры. К узкоспециализированным возбудителям болезней, или монофагам, поражающим растения одного рода или вида, относится, например, гриб — возбудитель рака картофеля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Synchitriumendobioticum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поражающий картофель.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одного вида подразделяются на еще более специализированные формы, различающиеся только по способности паразитировать на определенных сортах растения-хозяина, — такие формы называют физиологическими расами.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растения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501122" cy="5500726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Вредоносность, экономические пороги вредоносности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культурными и сорными растительными компонентами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агроэкосистем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формируются определенные, часто разносторонние, взаимоотношения. Их принято разделять на прямые и косвенные.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прямым, или контактным,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взаимодействиям относятся следующие формы: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паразитизм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полупаразитизм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повреждающее механическое давление на стебли и корни;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аллелопатия, или биохимическое воздействие;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конкуренция, соперничество за основные факторы жизни растений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143932" cy="6045348"/>
          </a:xfrm>
        </p:spPr>
        <p:txBody>
          <a:bodyPr/>
          <a:lstStyle/>
          <a:p>
            <a:pPr marL="0" indent="274320">
              <a:spcBef>
                <a:spcPts val="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Онтогенетическая, или возрастно-физиологическая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специализация определяет способность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поражать растения, находящиеся в определенной фазе своего развития. Такая приуроченность связана с различным состоянием продуктов метаболизма растения и питательными свойствами его тканей в различные периоды роста и развития. </a:t>
            </a:r>
          </a:p>
          <a:p>
            <a:pPr marL="0" indent="274320">
              <a:spcBef>
                <a:spcPts val="0"/>
              </a:spcBef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Органотропная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или тканевая специализация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характеризуется приуроченностью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определенным органам и тканям растения. Для иллюстрации тканевой специализации можно привести возбудителей настоящих мучнистых рос, питающихся в основном в тканях эпидермиса.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215370" cy="6188224"/>
          </a:xfrm>
        </p:spPr>
        <p:txBody>
          <a:bodyPr>
            <a:normAutofit lnSpcReduction="10000"/>
          </a:bodyPr>
          <a:lstStyle/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3.2. Фитопатогенные грибы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3.3. Систематика фитопатогенных грибов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основу систематики положены особенности строения, размножения грибов, их цикл развития, специализация и другие биологические особенности.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Цикл развития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последовательное прохождение различных стадий и спороношений, заканчивающееся образованием начальных форм. Знание циклов развития грибов очень важно для разработки защитных мер против болезней растений.</a:t>
            </a:r>
          </a:p>
          <a:p>
            <a:pPr marL="0" indent="27432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432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Заболевания важнейших полевых сельскохозяйственных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культур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теме бакалаврской работы – описать 2-3 заболевания культуры, возбудителями которого являются фитопатогенные грибы).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8329642" cy="5411807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3.2. Фитопатогенные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3.3. Систематика фитопатогенных грибов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3.4. Заболевания важнейших полевых сельскохозяйственных культур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(по теме бакалаврской работы – описать 2-3 заболевания культуры, возбудителями которого являются фитопатогенные грибы).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7567642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Типы повреждений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ол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426" r="2913"/>
          <a:stretch>
            <a:fillRect/>
          </a:stretch>
        </p:blipFill>
        <p:spPr>
          <a:xfrm>
            <a:off x="857224" y="1214422"/>
            <a:ext cx="7143800" cy="537770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Болезни озимой пшеницы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олезни пшеницы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7901014" cy="490623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Болезни кукурузы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оловня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357297"/>
            <a:ext cx="4357718" cy="2893031"/>
          </a:xfrm>
        </p:spPr>
      </p:pic>
      <p:sp>
        <p:nvSpPr>
          <p:cNvPr id="6" name="TextBox 5"/>
          <p:cNvSpPr txBox="1"/>
          <p:nvPr/>
        </p:nvSpPr>
        <p:spPr>
          <a:xfrm>
            <a:off x="428596" y="421481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Пузырчатая головня кукурузы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4161340" cy="31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14942" y="300037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Ржавчина кукурузы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Болезни подсолнечника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000528" cy="306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471488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Серая гниль подсолнечника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317977" cy="24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29190" y="400050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Фомопсис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подсолнечника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8301038" cy="5214974"/>
          </a:xfrm>
        </p:spPr>
        <p:txBody>
          <a:bodyPr>
            <a:normAutofit fontScale="70000" lnSpcReduction="20000"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Косвенное влияние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проявляется в следующих формах: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средообразующее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влияние доминирующего вида на физическое состояние и химический состав полевого растительного сообщества (фитогенное воздействие);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2) влияние через почвенные условия 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эдафические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факторы) на создание отвечающей потребностям растений среды местообитания (биотоп);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3) отзывчивость растений на внешние изменения основных факторов: климатических, определяющих состояние погоды (засуха, затяжные дожди, недостаток тепла, высокие температуры, градобитие, дефляция почвы и др.); биогенных, обусловливаемых жизнедеятельностью микроорганизмов, насекомых и других живых организмов (развитие болезней, поражение вредителями, стравливание скотом, занос семян птицами); антропогенных, связанных с производственной деятельностью человека (боронование посевов, междурядная обработка, применение пестицидов, внесение удобрений).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286808" cy="6000792"/>
          </a:xfrm>
        </p:spPr>
        <p:txBody>
          <a:bodyPr>
            <a:norm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зависимости от реакции культур на сорные растения различают следующие уровни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засоренности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пороги вредоносности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сорняков в посевах: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фитоценотический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критический, экономический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пороги вредоносности.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Фитоценотический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порог вредоносности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(ФПВ) — такое обилие сорняков, при котором они не причиняют культурным посевам вреда. Возможности произрастания сорняков обычно обусловливаются неиспользуемыми полностью культурой факторами жизни: свет, влага и др. Например, улучшение произрастания сорняков в результате естественного осветления и меньшего потребления влаги с фазы молочной спелости посевами зерновых культур или кукурузы.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Критический (статистический) порог вредоносности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(КПВ) — такое обилие сорняков, которое вызывает статистически недостоверные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потери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урожая. При такой засоренности потери обычно не превышают 3-6% фактического урожая, хотя иногда могут и ощущаться хозяйством.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Однако борьба с сорняками оказывается нецелесообразной, поскольку стоимость дополнительного урожая обычно не покрывает затрат на проведение истребительных мероприятий.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Экономический порог вредоносности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(ЭПВ) — то минимальное количество сорняков, полное уничижение которых обеспечивает получение прибавки урожая, окупающей затраты на истребительные мероприятия и уборку дополнительной продукции.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1.2 Классификация сорных растений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в практике земледелия широко используют классификацию, построенную на основе учета важнейших биологических признаков сорняков: способа питания, продолжительности жизни и способа размножения.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способу питания сорняки делят на три неравных по численности типа: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паразитные, полупаразитные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непаразитные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Паразитные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сорные растения (гетеротрофы)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полностью утратили способность к фотосинтезу и извлекают воду, минеральные и органические вещества из растения-хозяина. Листья у них редуцированы, а контакт с растением-хозяином осуществляется с помощью специальных органов-присосок, или гаусторий. В зависимости от места их связи с растением-хозяином их делят на две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биогруппы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корневые и стеблевые паразитные сорняки.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Паразитные сорные растения</a:t>
            </a:r>
            <a:endParaRPr lang="ru-RU" dirty="0"/>
          </a:p>
        </p:txBody>
      </p:sp>
      <p:pic>
        <p:nvPicPr>
          <p:cNvPr id="4" name="Содержимое 3" descr="заразих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4786346" cy="3589760"/>
          </a:xfrm>
        </p:spPr>
      </p:pic>
      <p:pic>
        <p:nvPicPr>
          <p:cNvPr id="1029" name="Picture 5" descr="https://cf2.ppt-online.org/files2/slide/5/5kIGYMPvRdVhq1efuCgwTSQn6pOizb0ENWa9Jx/slide-9.jpg"/>
          <p:cNvPicPr>
            <a:picLocks noChangeAspect="1" noChangeArrowheads="1"/>
          </p:cNvPicPr>
          <p:nvPr/>
        </p:nvPicPr>
        <p:blipFill>
          <a:blip r:embed="rId3"/>
          <a:srcRect l="4395" t="15645" r="2587" b="2216"/>
          <a:stretch>
            <a:fillRect/>
          </a:stretch>
        </p:blipFill>
        <p:spPr bwMode="auto">
          <a:xfrm>
            <a:off x="3214678" y="3000372"/>
            <a:ext cx="5603629" cy="370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857232"/>
            <a:ext cx="8043890" cy="5268931"/>
          </a:xfrm>
        </p:spPr>
        <p:txBody>
          <a:bodyPr>
            <a:normAutofit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полупаразитным (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гемигетеротрофы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относят сорняки, которые не только способны к фотосинтезу, но также используют воду и растворенные в ней минеральные и частично органические вещества из растения-хозяина. При отсутствии растения-хозяина эти сорняки, наряду с фотосинтетическим аппаратом, развивают и свою корневую систему. Среди них выделяют такие же две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биогруппы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корневые и стеблевые.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creen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64067" y="357166"/>
            <a:ext cx="8008461" cy="600079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541</TotalTime>
  <Words>1861</Words>
  <Application>Microsoft Office PowerPoint</Application>
  <PresentationFormat>Экран (4:3)</PresentationFormat>
  <Paragraphs>117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   Лабораторная работа 4    </vt:lpstr>
      <vt:lpstr>Слайд 2</vt:lpstr>
      <vt:lpstr>   Сорные растения </vt:lpstr>
      <vt:lpstr>Слайд 4</vt:lpstr>
      <vt:lpstr>Слайд 5</vt:lpstr>
      <vt:lpstr> 1.2 Классификация сорных растений </vt:lpstr>
      <vt:lpstr>Паразитные сорные растения</vt:lpstr>
      <vt:lpstr>Слайд 8</vt:lpstr>
      <vt:lpstr>Слайд 9</vt:lpstr>
      <vt:lpstr>Слайд 10</vt:lpstr>
      <vt:lpstr>Слайд 11</vt:lpstr>
      <vt:lpstr> 2. Вредители сельскохозяйственных растений </vt:lpstr>
      <vt:lpstr>Слайд 13</vt:lpstr>
      <vt:lpstr>Слайд 14</vt:lpstr>
      <vt:lpstr>Слайд 15</vt:lpstr>
      <vt:lpstr>Слайд 16</vt:lpstr>
      <vt:lpstr>Слайд 17</vt:lpstr>
      <vt:lpstr>Слайд 18</vt:lpstr>
      <vt:lpstr>  </vt:lpstr>
      <vt:lpstr>Типы повреждения насекомыми</vt:lpstr>
      <vt:lpstr>Основные вредители зерновых культур</vt:lpstr>
      <vt:lpstr>Основные вредители кукурузы</vt:lpstr>
      <vt:lpstr>Основные вредители подсолнечника</vt:lpstr>
      <vt:lpstr> 3 Болезни сельскохозяйственных растений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Типы повреждений</vt:lpstr>
      <vt:lpstr>Болезни озимой пшеницы</vt:lpstr>
      <vt:lpstr>Болезни кукурузы</vt:lpstr>
      <vt:lpstr>Болезни подсолнечника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4</dc:title>
  <dc:creator>Оля</dc:creator>
  <cp:lastModifiedBy>Оля</cp:lastModifiedBy>
  <cp:revision>37</cp:revision>
  <dcterms:created xsi:type="dcterms:W3CDTF">2021-09-21T12:02:22Z</dcterms:created>
  <dcterms:modified xsi:type="dcterms:W3CDTF">2021-09-24T07:17:34Z</dcterms:modified>
</cp:coreProperties>
</file>