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D82470-41E7-4348-AF84-76E8ED7CD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7F3E8A-CBC4-4A93-AEDE-9738D180D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420E03-F35A-4ECB-BCBD-962EEDEED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00C049-2CC3-4E86-84B3-FE7780131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B10E0F-8996-4125-827F-5888C6605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58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19DB3C-388F-4F00-91E5-07487720E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928AAD8-B653-4876-A253-524731053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D0E2D9-A5F2-4FF0-8BDD-478657914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C7D930-5D11-4514-98CB-A30BB5B43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7FFA43-594E-4F95-8756-18E3DB7D7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755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038D529-F262-4F77-9EAB-9D7B79FF2B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DCF19E-C6EF-4398-892D-39A730619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59566-3A82-48CA-B89B-3A46AB5DE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9832FA-836B-4204-8A35-B08BC9508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5288E6-64B3-4753-A678-3AA33CE7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51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6DB024-90EB-42E6-B6DD-3E9D9715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C28591-EADC-4B24-A069-11826C219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EF36F6-836A-4A85-B968-5CBD6E9B9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A2BC24-6D93-48D4-8C09-8172392BC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705219-3154-4912-AD8A-EF42D333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90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DD68F5-C2A6-4C14-ADA0-32CA376D6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E71B38-0C2B-46C2-87EF-9AB3B0F5E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721422-7A84-4342-B475-9CD13FEC9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7D032B-201A-48AF-9F45-D316742A5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295D94-A009-4F11-A0FC-6B8D7D25E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39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45B8FB-0747-4A18-8842-49221F58E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7760A7-C2CF-4ACE-AB7D-9729752503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079168-24A3-4734-8E5D-E68323FB9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068BE2-1130-4D0E-9547-CF6B7E024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FFA02D-5AE5-4844-8FA5-C58CA731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7DF5DD-C51D-4F88-AD39-0D6AD883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933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B6CCE2-BD87-42C9-873A-EA953E6E4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54B6F0-7B73-4623-ABC2-159ED5AFE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5769F2-2486-4491-83B0-3CA9AD4D0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F22365B-5354-4A95-988B-DD7CEEB71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AF846A9-1F93-410F-96F6-8FB3C453FF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178B217-7A09-4FBB-873C-59B8713F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C17A9CB-F971-4FAC-A2BF-8B8CDFA53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3FAA465-7FE0-4B12-8104-80B3D9E78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43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07E88A-55E9-4D67-B93C-E61FBEA65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F66767E-5FF8-4FE7-9D71-545A0F51B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DD87BE1-DB57-4E4D-8865-E534BF349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E86E811-861F-4166-A764-6CBCF5BA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5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72A4C69-673C-4B8E-A9C2-A4E980A06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0743B3A-972A-448B-AC43-1291F3AC8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177F49-F9B0-4119-9729-D29CE1FC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00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598C65-8DBA-4CF1-99FC-586B413ED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0D1722-4DA9-467F-8C00-A066EE375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6A6D97-3762-41AA-A536-34D14D6C4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0768D9-1DB7-41B4-ADB0-BB4AE66BD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B118BC-B877-4708-A140-93F85351E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8AAF0C-301D-496B-B7D2-73A186D35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686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A99541-4F3D-4493-8B69-E3E1EC0F2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4DF1F72-0B96-47D0-AA5F-82B00104C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237AAC-91A7-4573-9CB3-CF965E3B6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4D21F8-165B-4674-A8DB-C45EED77A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8C9062-3E0B-4C2A-A9E5-68FB90BF4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5965E9-65E4-4296-9964-CF1F71192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776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9859FA-37DB-47CB-8EC3-1E59DB0C9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5EE3F7-701D-4D37-9EA4-CD92A08E5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60C66F-BAD1-4A95-BAB0-FA085751D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345E-DF02-4B0B-8041-7983E9C2D922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038CA0-2292-4667-9E9D-1973490D3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12D3D9-7A07-48A2-83A8-F5874284C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3A1F9-8158-4DAC-ACA7-C0D20621AD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83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B7F0ED-6B56-4A8E-B028-43463C677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ГИДРОМЕХАНИЧЕСКИЕ ПРОЦЕССЫ</a:t>
            </a:r>
          </a:p>
        </p:txBody>
      </p:sp>
    </p:spTree>
    <p:extLst>
      <p:ext uri="{BB962C8B-B14F-4D97-AF65-F5344CB8AC3E}">
        <p14:creationId xmlns:p14="http://schemas.microsoft.com/office/powerpoint/2010/main" val="64127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428437-29D2-4220-B893-6859F92F55ED}"/>
              </a:ext>
            </a:extLst>
          </p:cNvPr>
          <p:cNvSpPr txBox="1"/>
          <p:nvPr/>
        </p:nvSpPr>
        <p:spPr>
          <a:xfrm>
            <a:off x="142042" y="194192"/>
            <a:ext cx="11771791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Флотация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(фр.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Flottation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flotter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плавать) - один из методов обогащения полезных ископаемых, который основан на различии способности минералов удерживаться на межфазовой поверхности, обусловленный различием в удельных поверхностных энергиях. Гидрофобные (плохо смачиваемые водой) частицы минералов избирательно закрепляются на границе раздела фаз, обычно газа и воды, и отделяются от гидрофильных (хорошо смачиваемых водой) частиц. При флотации пузырьки газа или капли масла прилипают к плохо смачиваемым водой частицам и поднимают их к поверхности. Флотация применяется также для очистки воды от органических веществ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твѐрдых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взвесей, разделения смесей, ускорения отстаивания в химической, нефтеперерабатывающей, пищевой и др. Отраслях промышленности.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характера и способа образования межфазных границ (вода - масло - газ), на которых происходит закрепление разделяемых компонентов различают несколько видов флотации.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Масляная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флотация была предложена первой. При перемешивании измельченной руды с маслом и водой сульфидные минералы избирательно смачиваются маслом и всплывают вместе с ним на поверхность воды, а порода (кварц, полевые шпаты) осаждается.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Пленочная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Способность гидрофобных минеральных частиц удерживаться на поверхности воды, в то время как гидрофильные тонут в ней, была использована для создания аппаратов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плѐночной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флотации, в процессе которой из тонкого слоя измельченной руды, находящегося на поверхности потока воды, выпадают гидрофильные частицы.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при которой через смесь частиц с водой пропускают мелкие пузырьки воздуха, частицы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определѐнных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минералов собираются на поверхности раздела фаз «воздух-жидкость», прилипают к пузырькам воздуха и выносятся с ними на поверхность в составе трехфазной пены (с добавлением пенообразователя, который регулирует устойчивость пены). Пену в дальнейшем сгущают и фильтруют. В качестве жидкости чаще всего используется вода, реже насыщенные растворы солей (разделение солей, входящих в состав калийных руд) или расплавы (обогащение серы).</a:t>
            </a:r>
          </a:p>
        </p:txBody>
      </p:sp>
    </p:spTree>
    <p:extLst>
      <p:ext uri="{BB962C8B-B14F-4D97-AF65-F5344CB8AC3E}">
        <p14:creationId xmlns:p14="http://schemas.microsoft.com/office/powerpoint/2010/main" val="1340490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FC5804-6168-44CD-955F-720D439A064F}"/>
              </a:ext>
            </a:extLst>
          </p:cNvPr>
          <p:cNvSpPr txBox="1"/>
          <p:nvPr/>
        </p:nvSpPr>
        <p:spPr>
          <a:xfrm>
            <a:off x="153140" y="91359"/>
            <a:ext cx="11938246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образования пузырьков предлагались различные методы: образование углекислого газа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счѐт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химической реакции, выделение газа из раствора при понижении давления - вакуумная флотация, энергичное перемешивание пульпы, пропускание воздуха сквозь мелкие отверстия.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пенной флотации производят измельчение руды до крупности 0,5-1,0 мм в случае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природногидрофобных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неметаллических полезных ископаемых с небольшой плотностью (сера, уголь, тальк) и до 0,1-0,2 мм для руд металлов. Для создания и усиления разницы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гидратированности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разделяемых минералов и придания пене достаточной устойчивости к пульпе добавляются флотационные реагенты. Затем пульпа поступает во флотационные машины. Образование флотационных агрегатов (частиц и пузырьков воздуха) происходит при столкновении минералов с пузырьками воздуха, вводимого в пульпу, а также при возникновении на частицах пузырьков газов, выделяющихся из раствора. На флотацию влияют ионный состав жидкой фазы пульпы,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растворѐнные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ней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(особенно кислород), температура, плотность пульпы. На основе изучения минералого-петрографического состава обогащаемого полезного ископаемого выбирают схему флотации,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реагентный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 и степень измельчения, которые обеспечивают достаточно полное разделение минералов. Лучше всего флотацией разделяются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зѐрна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размером 0,1-0,04 мм. Более мелкие частицы разделяются хуже, а частицы мельче 5 мкм ухудшают флотацию более крупных частиц. Отрицательное действие частиц микронных размеров уменьшается специфическими реагентами. Крупные (1-3 мм) частицы при флотации отрываются от пузырьков и не флотируются. Поэтому для флотации крупных частиц (0,5-5 мм) в СССР были разработаны способы пенной сепарации, при которых пульпа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подаѐтся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слой пены, удерживающей только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гидрофобизированные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частицы. С той же целью созданы флотационные машины кипящего слоя с восходящими потоками аэрированной жидкости. Пенная флотация - гораздо более производительный процесс, чем масляная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плѐночная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флотации. Этот метод применяется наиболее широко.</a:t>
            </a:r>
          </a:p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Электрофлотация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перспективный метод для применения в химической промышленности, заключается во всплытии на поверхности жидкости дисперсных загрязнений за счет выделения электролитических газов и флотационного эффекта</a:t>
            </a:r>
          </a:p>
        </p:txBody>
      </p:sp>
    </p:spTree>
    <p:extLst>
      <p:ext uri="{BB962C8B-B14F-4D97-AF65-F5344CB8AC3E}">
        <p14:creationId xmlns:p14="http://schemas.microsoft.com/office/powerpoint/2010/main" val="3512236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F53A9B-5D17-4A09-9506-4054B4073C99}"/>
              </a:ext>
            </a:extLst>
          </p:cNvPr>
          <p:cNvSpPr txBox="1"/>
          <p:nvPr/>
        </p:nvSpPr>
        <p:spPr>
          <a:xfrm>
            <a:off x="230819" y="199565"/>
            <a:ext cx="11798423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очистки воды, а также извлечения компонентов из разбавленных растворов в 1950-х годах был разработан метод ионной флотации, перспективный для переработки промышленных стоков, минерализованных подземных термальных и шахтных вод, а также морской воды. При ионной флотации отдельные ионы, молекулы, тонкодисперсные осадки и коллоидные частицы взаимодействуют с флотационными реагентами-собирателями, чаще всего катионного типа, и извлекаются пузырьками в пену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плѐнку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поверхности раствора. Тонкодисперсные пузырьки для флотации из растворов получают также при электролитическом разложении воды с образованием газообразных кислорода и водорода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электрофлотация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электрофлотации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 реагентов существенно меньше, а в некоторых случаях они не требуются.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Широкое использование флотации для обогащения полезных ископаемых привело к созданию различных конструкций флотационных машин с камерами большого размера (до 10-30 м³), обладающих высокой производительностью. Флотационная машина состоит из ряда последовательно расположенных камер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приѐмными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разгрузочными устройствами для пульпы. Каждая камера снабжена аэрирующим устройством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пеносъѐмником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Флотационные установки для водоочистки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Флотационные установки, применяемые в технологии водоочистки, являются достаточно сложными аппаратами и служат для разделения двух- и трехфазных систем. Конструктивные приемы, используемые при создании флотационных установок, весьма разнообразны и зависят главным образом от конкретных условий применения каждого аппарата.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технологическому назначению различают флотационные установки для очистки природных и очистки сточных вод - городских и производственных различного состава. Кроме того, флотационные установки используют для разделения иловых смесей в схемах биологической очистки сточных вод и уплотнения осадков, образующихся в результате водоочистки.</a:t>
            </a:r>
          </a:p>
        </p:txBody>
      </p:sp>
    </p:spTree>
    <p:extLst>
      <p:ext uri="{BB962C8B-B14F-4D97-AF65-F5344CB8AC3E}">
        <p14:creationId xmlns:p14="http://schemas.microsoft.com/office/powerpoint/2010/main" val="114436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BD3BBB-EE7F-490D-B0B4-02D145EBF435}"/>
              </a:ext>
            </a:extLst>
          </p:cNvPr>
          <p:cNvSpPr txBox="1"/>
          <p:nvPr/>
        </p:nvSpPr>
        <p:spPr>
          <a:xfrm>
            <a:off x="183472" y="103312"/>
            <a:ext cx="11825056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способу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газонасыщенияфлотационные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установки подразделяют на установки для напорной, электрической,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импеллерной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пневматической, вакуумной, безнапорной, химической и биологической флотации. Пневматические флотационные установки подразделяются на аппараты для флотации пузырьками, диспергированными мелкопористыми пластинами, и аппараты, в которых флотация осуществляется пузырьками, диспергированными соплами.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крупности пузырьков, образующихся в процессе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газонасыщения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различают установки для флотации мелкими пузырьками (до 200 мкм), флотации пузырьками средней крупности (200—800 мкм) и флотации крупными пузырьками (более 800 мкм). К первым относятся флотационные установки для напорной, электрической и химической флотации.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Пузырьки средней крупности образуются при диспергировании их мелкопористыми пластинами, а также в аппаратах для вакуумной и безнапорной флотации. Флотация крупными пузырьками осуществляется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импеллерных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машинах и пневматических флотационных установок при диспергировании пузырьков соплами.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существующие флотационные установки подразделяются на аппараты, в которых степень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газонасыщения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очищаемой воды ограничена каким-либо свойством газожидкостной системы, например растворимостью воздуха при напорной и вакуумной флотации, концентрацией реагентов при химической флотации,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коалесценцией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пузырьков при безнапорной флотации, и аппараты, позволяющие неограниченно во времени насыщать жидкость пузырьками — это аппараты для электрической, пневматической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импеллерной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флотации.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флотационные установки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флотационные установки выполняют одно- или двухкамерными, одноступенчатыми или многоступенчатыми. В однокамерных аппаратах образование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флотокомплексов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в том же объеме, что и разделение фаз. Эти конструкции наиболее эффективны при флотации крупными пузырьками, когда всплывание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флотокомплексов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со скоростью, соизмеримой со скоростью элементарного акта флотации. При флотации мелкими пузырьками более прогрессивной является двухкамерная конструкция. </a:t>
            </a:r>
          </a:p>
        </p:txBody>
      </p:sp>
    </p:spTree>
    <p:extLst>
      <p:ext uri="{BB962C8B-B14F-4D97-AF65-F5344CB8AC3E}">
        <p14:creationId xmlns:p14="http://schemas.microsoft.com/office/powerpoint/2010/main" val="337860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3259F5-3E84-434F-8FE8-0C39A8E702E3}"/>
              </a:ext>
            </a:extLst>
          </p:cNvPr>
          <p:cNvSpPr txBox="1"/>
          <p:nvPr/>
        </p:nvSpPr>
        <p:spPr>
          <a:xfrm>
            <a:off x="183472" y="229703"/>
            <a:ext cx="11825056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первой камере создаются условия для эффективного взаимодействия пузырьков и частиц примесей, во второй обеспечивается благоприятная гидродинамическая обстановка, способствующая эффективному завершению процесса флотационного разделения и накопления пенного продукта. В настоящее время двухкамерные флотационные установки применяют преимущественно для напорной и электрической флотации. При последовательном расположении нескольких одно- или двухкамерных аппаратов получают флотационные установки для многоступенчатой очистки воды. Характерным при этом является то, что в каждой последующей ступени очищается вода с меньшей концентрацией частиц, чем в предыдущей. Обычно число ступеней не превышает трех. Существенное влияние на эффективность флотационной водоочистки оказывает направление движения жидкости в флотационной установке. Созданы аппараты с вертикальным, горизонтальным и угловым направлением движения потока. В вертикальных флотационных установках жидкость движется вверх (восходящий поток), увлекая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флотокомплексы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вниз (нисходящий поток), замедляя их всплывание. В горизонтальных аппаратах движение жидкости может быть прямоточным, или тангенциальным; в флотационных установках с угловым направлением движения жидкости перемещение потока по отношению к направлению движения пенного продукта может быть прямоточным, противоточным или перекрестным. Наиболее совершенными, являются конструкции с угловым направлением движения жидкости, наименее эффективными — с вертикальным, особенно при флотации мелкими пузырьками.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флотации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большинстве современных флотационных установок жидкость независимо от направления движется с постоянной скоростью, хотя весьма перспективными являются аппараты с переменной скоростью перемещения потока. При этом скорость может изменяться непрерывно или ступенчато за счет увеличения (уменьшения) сечения аппарата или расхода в направлении движения жидкости.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флотации в значительной мере зависит от конструкции системы ввода очищаемой и отвода очищенной воды. Эти системы могут быть сосредоточенными, рассредоточенными и распределенными; неподвижными или вращающимися.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6046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7C46AB-E15E-4C3E-AF13-CF52BA2A3A77}"/>
              </a:ext>
            </a:extLst>
          </p:cNvPr>
          <p:cNvSpPr txBox="1"/>
          <p:nvPr/>
        </p:nvSpPr>
        <p:spPr>
          <a:xfrm>
            <a:off x="106533" y="151634"/>
            <a:ext cx="1182505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пузырьков в флотационной установке может быть сосредоточенным или рассредоточенным по высоте. Примером установок с рассредоточенным по высоте источником пузырьков являются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электрофлотационные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аппараты с вертикальными электродами.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флотационные установки имеют развитую или уменьшенную поверхность пенообразования. В последнем случае достигается более высокая степень концентрирования пенного продукта. съем его с поверхности флотационной установки осуществляется, как правило, принудительно при помощи механизмов периодического или непрерывного действия. Известны аппараты с самопроизвольным удалением пены по мере ее накопления на поверхности.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Флотационные установки в горизонтальном сечении выполняются прямоугольными, квадратными или круглыми, в вертикальном они могут быть плоскими или развитыми по вертикали.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современные флотационные установки имеют дополнительные элементы различного назначения, в частности, элементы, улучшающие гидродинамику аппарата, и элементы, обеспечивающие предварительную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реагентную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безреагентную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обработку очищаемой воды.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Технологические схемы напорной флотации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Технологические схемы напорной флотации. В технологии водоочистки наиболее широкое распространение получила напорная флотация. Очистка пузырьками, выделяющимися из пересыщенной газом жидкости, осуществляется по четырем апробированным на практике схемам. Эффективность той или иной схемы зависит от свойств и концентрации примесей в воде.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Дисперсность пузырьков, образующихся в эжекторе, зависит от количества подсасываемого воздуха и поверхностного натяжения на границе жидкость—газ. При расходе эжектируемого воздуха 2,6 % от расхода воды крупность пузырьков составляет 50—1000 мкм, при снижении расхода до 0,57 % размер их уменьшается до 50—500 мкм. Более тонкое дробление пузырьков достигается дополнительным их диспергированием известными приемами.</a:t>
            </a:r>
          </a:p>
        </p:txBody>
      </p:sp>
    </p:spTree>
    <p:extLst>
      <p:ext uri="{BB962C8B-B14F-4D97-AF65-F5344CB8AC3E}">
        <p14:creationId xmlns:p14="http://schemas.microsoft.com/office/powerpoint/2010/main" val="1780881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1ED43F-CA3F-44C8-80C7-549C05BED344}"/>
              </a:ext>
            </a:extLst>
          </p:cNvPr>
          <p:cNvSpPr txBox="1"/>
          <p:nvPr/>
        </p:nvSpPr>
        <p:spPr>
          <a:xfrm>
            <a:off x="233038" y="117954"/>
            <a:ext cx="11805081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Схемы насыщения жидкости газом при напорной флотации. В технологии флотационной очистки наибольшее распространение получило принудительное насыщение жидкости воздухом.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пузырьков из жидкости, пересыщенной газом, в природных условиях или в других технологических процессах встречается гораздо реже.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Принудительное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газонасыщение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осуществляется преимущественно с использованием сатуратора. Растворяемый воздух вводится в жидкость перед сатуратором или непосредственно в него. Воздух в жидкость либо подсасывается, либо подается под давлением. Существуют комбинированные схемы введения воздуха. Общим недостатком всех схем является сильное диспергирование в перекачивающем насосе способных к дроблению частиц.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газонасыщениярециркулирующей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жидкости не предотвращает дробления частиц при необходимости перекачки очищаемой воды во флотационный аппарат. Поэтому более рациональными являются схемы, позволяющие одновременно вводить в очищаемую воду воздух и подавать ее на очистку при минимальной степени диспергирования примесей. 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электрической флотации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электрической флотации.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Электрофлотация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(ЭФ) — один из наиболее интенсивно развиваемых процессов разделения веществ в водоочистке. Перспективность ЭФ связана с образованием при электролизе воды высокодисперсных пузырьков газа, что позволяет извлекать гидрофильные частицы без применения реагентов — собирателей.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Крупность пузырьков, выделяющихся в результате электролиза, зависит от условий их получения и составляет 0,015—0,2 мм, т. Е. Размеры практически не отличаются от размеров пузырьков, выделяющихся из пересыщенной жидкости.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Существенным преимуществом ЭФ перед напорной флотацией является возможность неограниченного насыщения очищаемой жидкости пузырьками, а также простота осуществления процесса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газонасыщения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допускает (в отличие от напорной флотации) частые перерывы в этом процессе. </a:t>
            </a:r>
          </a:p>
        </p:txBody>
      </p:sp>
    </p:spTree>
    <p:extLst>
      <p:ext uri="{BB962C8B-B14F-4D97-AF65-F5344CB8AC3E}">
        <p14:creationId xmlns:p14="http://schemas.microsoft.com/office/powerpoint/2010/main" val="198387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7AFEDE-BC82-444F-AE77-FAC29CE1EA98}"/>
              </a:ext>
            </a:extLst>
          </p:cNvPr>
          <p:cNvSpPr txBox="1"/>
          <p:nvPr/>
        </p:nvSpPr>
        <p:spPr>
          <a:xfrm>
            <a:off x="205666" y="213778"/>
            <a:ext cx="1178066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того, возможность чередования периодов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газонасыщения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пауз позволяет интенсифицировать флотационное извлечение примесей в условиях усиленного насыщения воды пузырьками газа в результате их порционной, или импульсной, подачи в жидкость.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Особенности, присущие ЭФ, значительно расширяют область ее применения. Возможность неограниченного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газонасыщения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воды пузырьками высокой дисперсности позволяет использовать ЭФ для извлечения мелких частиц, а простота процесса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газонасыщенияобеспечивает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ей существенные преимущества перед другими видами флотации при очистке малых количеств загрязненных вод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возникают при использовании электрокоагуляции-флотации (ЭК-Ф), позволяющей одновременно осуществлять два процесса: изменение дисперсного состояния примесей в результате их коагуляции под действием электрического тока, ионов растворяющегося металла электродов или других продуктов электрохимических реакций в объеме электролита и закрепление пузырьков электролитического газа на поверхности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скоагулированных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частиц, что обеспечивает их последующую флотацию.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11678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2058</Words>
  <Application>Microsoft Office PowerPoint</Application>
  <PresentationFormat>Широкоэкранный</PresentationFormat>
  <Paragraphs>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ГИДРОМЕХАНИЧЕСКИЕ ПРОЦЕССЫ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ГИДРОМЕХАНИЧЕСКИЕ ПРОЦЕССЫ</dc:title>
  <dc:creator>Sergei Shlykov</dc:creator>
  <cp:lastModifiedBy>Sergei Shlykov</cp:lastModifiedBy>
  <cp:revision>3</cp:revision>
  <dcterms:created xsi:type="dcterms:W3CDTF">2021-02-24T17:49:17Z</dcterms:created>
  <dcterms:modified xsi:type="dcterms:W3CDTF">2021-02-24T18:07:49Z</dcterms:modified>
</cp:coreProperties>
</file>