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CFC25-7C25-4DF3-8EBB-AF0384BC4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4A04A3-60F8-4FE2-937F-B5DF8954B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51B031-81D4-4838-AC47-65E3A0A5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B688E5-DB74-44EA-9DB5-350D6D7F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7C9982-3339-4B99-8032-13C60F642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474542-870C-437A-9885-261AEBE33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BBC834-57CB-4025-BCCB-CC0356426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176A45-D56E-4EF8-84C3-47CE9F46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FB0329-4193-421D-9CC1-66AD8943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797907-E36E-4729-85EE-97A3A31E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5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9563A6F-4945-46AD-928F-40314C7CE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A92ADB-6818-48AF-829F-ED30612D6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1C7BBC-756E-4473-BC80-74847E7E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C26EF1-08E6-493A-8148-44DA7A2B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CC2846-1636-42F7-B080-437FB7B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23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FBB8E-0147-4A14-865A-69992348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473EE8-A68B-46D6-8E46-A79D29CF4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81BEAF-F2BE-4F15-9927-9A9007E9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C0A842-F675-4D5F-82B1-115EBC390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E04A53-4E50-497A-9F7B-4F537DB3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6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196F2-5409-4E12-9651-49BACD369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14EAD2-A18B-4097-A641-F5845D160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DEFC18-4137-42A2-BF26-89A6D219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DCB7F1-99A4-4D4D-BD10-2490E9FEF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488A2D-EB24-4317-9E40-7D53F7BF6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2DF8C-E72E-4727-A984-CA59A50F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6CBA17-0076-4279-8AF0-85E061B30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0F3CE2-87D7-462E-8B39-4A66686CE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D79E1C-AABE-49A2-A674-29C8EDE35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6E3E19-B775-4F79-B41A-4BEBC7DA0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E62701-AC59-48B1-BAFC-B96D5D863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3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A1176-A511-4982-8CF6-7037DBF11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883B60-0AD1-4196-A508-CF6DB202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3F65E8-4ADF-4EB3-AE7D-59E55C2F1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F67877-7874-4070-A347-01C092830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03EA92-89DE-4A70-95CE-42F1BBDFA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2A66C2-4CF4-4F2B-B4FC-B1B2B60A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1BD4F0-C288-49BB-9013-79FA8FD07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53EB54-56F6-4B0E-B2F6-22A49909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77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32A3E-D087-4489-955B-0703B4DB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3B16B51-1C82-43DD-9F16-06FE9D9D4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9CF1170-70A4-4F13-9722-9566D15A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69A24DB-BD23-4950-8419-597D5536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04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66EEFF-1A4D-4DC5-A234-594C65227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F24403-07BE-4794-A279-AF9150A6B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3F7B78-D7D3-450F-9171-677E2112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79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DD65E-FCCC-4FE4-958D-3F1C57ACA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BCA21F-BA4A-4DE4-8E5C-21D20733D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3B7ED8-B5F0-4534-BB08-82D59E02F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78456-BDBF-429A-8317-58B113AF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F345EB-EA32-4320-BD52-34D80F3B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25CA17-7E61-4A68-92D0-69E30F6E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881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B99BA3-175E-42CD-91C7-9BFAFAE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BB205E-C4F2-41EC-B9A4-F02CCCE52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CC89E8-0561-4B7A-B029-E1D14547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1F9BA2-1513-4DC5-BA24-CE8E87859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500ADA-D474-4FFB-9EE5-F6B38121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F3A58D-ABC5-4431-9C73-D887A65CE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69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13FCD0-5B83-42CA-8CE6-FBD8B931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4BECCA-44B3-41B0-BB22-0BBB1B66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9D8BE4-F3E4-48B8-91E8-A68FD0302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33761-F201-4AA3-9EB2-41BA728E420A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EA1093-3EA5-4611-BF5A-B529E77EE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9D2158-E630-4A36-A7B3-BD8284A37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8CBE1-E3FA-4EB3-8CC8-335D8A52D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0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6B655-E50C-4039-82AF-F63746CC8E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Фальсификация молока и методы ее обнаружения</a:t>
            </a:r>
          </a:p>
        </p:txBody>
      </p:sp>
    </p:spTree>
    <p:extLst>
      <p:ext uri="{BB962C8B-B14F-4D97-AF65-F5344CB8AC3E}">
        <p14:creationId xmlns:p14="http://schemas.microsoft.com/office/powerpoint/2010/main" val="170284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397461-24D3-47A4-879C-0F75CEE4C5C1}"/>
              </a:ext>
            </a:extLst>
          </p:cNvPr>
          <p:cNvSpPr txBox="1"/>
          <p:nvPr/>
        </p:nvSpPr>
        <p:spPr>
          <a:xfrm>
            <a:off x="97653" y="564864"/>
            <a:ext cx="424003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товароведной экспертизе молока и молочных продуктов устанавливается не только соответствие установленным требованиям продукции, но и выявляются различные виды фальсификации, поэтому знание способов и средств фальсификации и владение методами ее обнаружения является необходимо важными для специалистов-товароведов. Под натуральным молоком подразумевается молоко, от которого не отнята какая-то составная часть и к которому не прибавлено ничего постороннего. Фальсифицированным называется молоко, разбавленное водой,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подснятое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нейтрализованноле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содой, аммиаком, с наличием консервирующих веществ, ядохимикатов, антибиотиков и полученное от больных животных.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BA0607-FFCD-4F3A-9496-04797959F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693" y="569287"/>
            <a:ext cx="7593894" cy="6174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C4A0AF-7164-49BB-A910-B0AD6E874C9F}"/>
              </a:ext>
            </a:extLst>
          </p:cNvPr>
          <p:cNvSpPr txBox="1"/>
          <p:nvPr/>
        </p:nvSpPr>
        <p:spPr>
          <a:xfrm>
            <a:off x="4337692" y="86855"/>
            <a:ext cx="77566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Виды, способы, средства фальсификации молока и методы ее обнаружения</a:t>
            </a:r>
          </a:p>
        </p:txBody>
      </p:sp>
    </p:spTree>
    <p:extLst>
      <p:ext uri="{BB962C8B-B14F-4D97-AF65-F5344CB8AC3E}">
        <p14:creationId xmlns:p14="http://schemas.microsoft.com/office/powerpoint/2010/main" val="2547839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12194FA-1ACF-4FD5-938D-D295AEF66A5E}"/>
              </a:ext>
            </a:extLst>
          </p:cNvPr>
          <p:cNvSpPr txBox="1"/>
          <p:nvPr/>
        </p:nvSpPr>
        <p:spPr>
          <a:xfrm>
            <a:off x="75438" y="70027"/>
            <a:ext cx="1204036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Пороки молока, причины возникновения и методы обнаружения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уже было сказано выше, органолептические свойства молока следующие: цвет – белый или слабо желтый; запах – специфический, свойственный молоку; вкус – слегка сладковатый, без посторонних, несвойственных свежему молоку привкусов; консистенция – однородная без слизи, хлопьев белка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нетягучая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Огранолептические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 молока обуславливаются веществами, входящими в его состав: жир придает нежность, молочный сахар – сладость, белки и минеральные вещества формируют вкус молока. В создании аромата молока важное значение имеют свободные низкомолекулярные жирные кислоты, карбоновые соединения, продукты их окисления. Часто наблюдаются отклонения в органолептических свойствах молока классифицируемые как пороки, которые бывают кормовые и бактериального происхождения. Пороки кормового происхождения обнаруживаются сразу после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выдаивания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молока, пороки бактериального происхождения выявляются при хранении. 1. Пороки молока кормового происхождения возникают при поедании щавеля, ромашки, полыни, сурепки, чеснока, дикого лука, лютика, содержащих большое количество эфирных масел, поступающих в молоко при его синтезе из крови в молочной железе. Введение в рацион большого количества капусты приводит к появлению капустного привкуса и запаха. Молоко может адсорбировать запахи кормов, особенно недоброкачественного силоса при несоблюдении правил кормления и хранения молока. Летучие кислоты, эфиры, спирты и др., находящиеся в кормах поглощаются молоком и придают ему кормовые привкусы и запахи. 2. Пороки бактериального происхождения. При хранении молока появляется окисленный вкус, связанный с перекисями, альдегидами, образующимися при окислении ненасыщенных жирных кислот, содержащихся в молочном жире и фосфолипидах. Под влиянием солнечных лучей в молоке появляется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салистый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привкус в результате образования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оксикислот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ненасыщенных жирных кислот под действием на молоко перекисей. Металлический и рыбный привкус появляются в следствии окисления ненасыщенных жирных кислот,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фосфатидов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входящих в состав оболочек жировых шариков.</a:t>
            </a:r>
          </a:p>
        </p:txBody>
      </p:sp>
    </p:spTree>
    <p:extLst>
      <p:ext uri="{BB962C8B-B14F-4D97-AF65-F5344CB8AC3E}">
        <p14:creationId xmlns:p14="http://schemas.microsoft.com/office/powerpoint/2010/main" val="72456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3F79DA-C248-44F1-9E67-DE83993A6573}"/>
              </a:ext>
            </a:extLst>
          </p:cNvPr>
          <p:cNvSpPr txBox="1"/>
          <p:nvPr/>
        </p:nvSpPr>
        <p:spPr>
          <a:xfrm>
            <a:off x="84582" y="90529"/>
            <a:ext cx="1194892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Прогорклый вкус может появиться в результате расщепления молочного жира ферментом липазой. Распад белковых веществ вызывает такие пороки, солнечный привкус (слегка сладковатый, напоминающий вкус капусты или репы). Главную роль здесь играют сывороточные белки, в состав которых входят серосодержащие аминокислоты (метионин). Гнилостный, сырный и затхлый привкусы являются результатом протеолиза белковых веществ ферментами гнилостных бактерий и кишечной палочки. Пороки могут возникать при распаде углеводов под действием ферментов, разнообразной посторонней микрофлоры, при этом образуется масляная и карбоновые кислоты, летучие карбонильные соединения, спирты, которые вызывают пороки молока.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Товароведная классификация молочных товаров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Молочные товары относятся к роду потребительских товаров, классу продовольственных товаров, подклассу животного происхождения. Однородная группа молочных товаров животного происхождения подразделяется на 4 подгруппы: цельномолочная продукция, масло коровье, сыры, молочные консервы. Каждая подгруппа подразделяется на следующие виды: - цельномолочная – молоко и сливки питьевые; жидкие кисломолочные (кефир, ряженка, варенец, йогурт, простокваша и т.п.), кисломолочные с высоким содержанием жира (сметана) и белка (творог и творожные изделия); - масло коровье – топленое и сливочное; - сыры – твердые, полутвердые, мягкие, рассольные и плавленые; - молочные консервы – сгущенные и сухие молочные продукты. Каждый вид молочных продуктов подразделяется на разновидности и наименования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Фальсификации молока, причины их возникновения и методы ее обнаружения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экспертизе молока и молочных продуктов устанавливается не только соответствие установленным требованиям продукции, но и выявляются различные виды фальсификации, поэтому знание способов и средств фальсификации и владение методами ее обнаружения является необходимо важными для специалистов-товароведов</a:t>
            </a:r>
          </a:p>
        </p:txBody>
      </p:sp>
    </p:spTree>
    <p:extLst>
      <p:ext uri="{BB962C8B-B14F-4D97-AF65-F5344CB8AC3E}">
        <p14:creationId xmlns:p14="http://schemas.microsoft.com/office/powerpoint/2010/main" val="227854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E988D-51B8-4686-B8CA-5CF40296925D}"/>
              </a:ext>
            </a:extLst>
          </p:cNvPr>
          <p:cNvSpPr txBox="1"/>
          <p:nvPr/>
        </p:nvSpPr>
        <p:spPr>
          <a:xfrm>
            <a:off x="140208" y="619631"/>
            <a:ext cx="440512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натуральным молоком подразумевается молоко, от которого не отнята какая-то составная часть и к которому не прибавлено ничего постороннего. Фальсифицированным называется молоко, разбавленное водой,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подснятое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нейтрализованное содой, аммиаком, с наличием консервирующих веществ, ядохимикатов, антибиотиков и полученное от больных животных.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фальсификации молока и молочных продуктов используются практически все ее виды: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стоимостная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ассортиментная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качественная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количественная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F30C667-C8C4-43B3-9933-720D147E5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242" y="619631"/>
            <a:ext cx="7448550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9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69B6206-F7AE-4D12-92FB-F580D245F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940" y="92521"/>
            <a:ext cx="7419975" cy="19145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4B8F36B-CBB7-4012-90D2-376C92A2BF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696" y="1980412"/>
            <a:ext cx="7419975" cy="1714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79C4EB-6249-408B-B160-2F0C34C118A1}"/>
              </a:ext>
            </a:extLst>
          </p:cNvPr>
          <p:cNvSpPr txBox="1"/>
          <p:nvPr/>
        </p:nvSpPr>
        <p:spPr>
          <a:xfrm>
            <a:off x="131085" y="92521"/>
            <a:ext cx="442316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фальсифицированного товара необходимо принять решение: переоценка, возврат на предприятие-производитель, переработка или утилизация, если его употребление грозит жизни и здоровью человека.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качества молока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качества питьевого молока проводится в следующем порядке: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проб и подготовка их к анализу;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органолептических показателей молока питьевого;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9F2173-8F9D-4DA2-9635-40F63539BF62}"/>
              </a:ext>
            </a:extLst>
          </p:cNvPr>
          <p:cNvSpPr txBox="1"/>
          <p:nvPr/>
        </p:nvSpPr>
        <p:spPr>
          <a:xfrm>
            <a:off x="113329" y="3694912"/>
            <a:ext cx="119475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физико-химических показателей;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микробиологических показателей;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полученных результатов с требованиями ГОСТа и выявление соответствия.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отклонения по одному или более показателей проводится повторная экспертиза удвоенного размера средней пробы и полученные результаты переносятся на всю партию молока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16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855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Фальсификация молока и методы ее обнаружения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Фальсификация молока и методы ее обнаружения</dc:title>
  <dc:creator>Sergei Shlykov</dc:creator>
  <cp:lastModifiedBy>Sergei Shlykov</cp:lastModifiedBy>
  <cp:revision>2</cp:revision>
  <dcterms:created xsi:type="dcterms:W3CDTF">2021-02-15T17:30:36Z</dcterms:created>
  <dcterms:modified xsi:type="dcterms:W3CDTF">2021-02-15T17:46:03Z</dcterms:modified>
</cp:coreProperties>
</file>